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0" r:id="rId1"/>
  </p:sldMasterIdLst>
  <p:notesMasterIdLst>
    <p:notesMasterId r:id="rId80"/>
  </p:notesMasterIdLst>
  <p:sldIdLst>
    <p:sldId id="627" r:id="rId2"/>
    <p:sldId id="257" r:id="rId3"/>
    <p:sldId id="390" r:id="rId4"/>
    <p:sldId id="473" r:id="rId5"/>
    <p:sldId id="548" r:id="rId6"/>
    <p:sldId id="549" r:id="rId7"/>
    <p:sldId id="436" r:id="rId8"/>
    <p:sldId id="605" r:id="rId9"/>
    <p:sldId id="606" r:id="rId10"/>
    <p:sldId id="551" r:id="rId11"/>
    <p:sldId id="607" r:id="rId12"/>
    <p:sldId id="474" r:id="rId13"/>
    <p:sldId id="553" r:id="rId14"/>
    <p:sldId id="475" r:id="rId15"/>
    <p:sldId id="476" r:id="rId16"/>
    <p:sldId id="609" r:id="rId17"/>
    <p:sldId id="477" r:id="rId18"/>
    <p:sldId id="560" r:id="rId19"/>
    <p:sldId id="561" r:id="rId20"/>
    <p:sldId id="562" r:id="rId21"/>
    <p:sldId id="563" r:id="rId22"/>
    <p:sldId id="564" r:id="rId23"/>
    <p:sldId id="565" r:id="rId24"/>
    <p:sldId id="485" r:id="rId25"/>
    <p:sldId id="486" r:id="rId26"/>
    <p:sldId id="566" r:id="rId27"/>
    <p:sldId id="567" r:id="rId28"/>
    <p:sldId id="439" r:id="rId29"/>
    <p:sldId id="568" r:id="rId30"/>
    <p:sldId id="632" r:id="rId31"/>
    <p:sldId id="489" r:id="rId32"/>
    <p:sldId id="570" r:id="rId33"/>
    <p:sldId id="610" r:id="rId34"/>
    <p:sldId id="611" r:id="rId35"/>
    <p:sldId id="612" r:id="rId36"/>
    <p:sldId id="613" r:id="rId37"/>
    <p:sldId id="574" r:id="rId38"/>
    <p:sldId id="614" r:id="rId39"/>
    <p:sldId id="615" r:id="rId40"/>
    <p:sldId id="616" r:id="rId41"/>
    <p:sldId id="617" r:id="rId42"/>
    <p:sldId id="618" r:id="rId43"/>
    <p:sldId id="619" r:id="rId44"/>
    <p:sldId id="620" r:id="rId45"/>
    <p:sldId id="440" r:id="rId46"/>
    <p:sldId id="621" r:id="rId47"/>
    <p:sldId id="391" r:id="rId48"/>
    <p:sldId id="392" r:id="rId49"/>
    <p:sldId id="490" r:id="rId50"/>
    <p:sldId id="491" r:id="rId51"/>
    <p:sldId id="622" r:id="rId52"/>
    <p:sldId id="492" r:id="rId53"/>
    <p:sldId id="575" r:id="rId54"/>
    <p:sldId id="576" r:id="rId55"/>
    <p:sldId id="501" r:id="rId56"/>
    <p:sldId id="526" r:id="rId57"/>
    <p:sldId id="502" r:id="rId58"/>
    <p:sldId id="503" r:id="rId59"/>
    <p:sldId id="577" r:id="rId60"/>
    <p:sldId id="580" r:id="rId61"/>
    <p:sldId id="623" r:id="rId62"/>
    <p:sldId id="628" r:id="rId63"/>
    <p:sldId id="629" r:id="rId64"/>
    <p:sldId id="630" r:id="rId65"/>
    <p:sldId id="535" r:id="rId66"/>
    <p:sldId id="624" r:id="rId67"/>
    <p:sldId id="536" r:id="rId68"/>
    <p:sldId id="625" r:id="rId69"/>
    <p:sldId id="587" r:id="rId70"/>
    <p:sldId id="588" r:id="rId71"/>
    <p:sldId id="589" r:id="rId72"/>
    <p:sldId id="594" r:id="rId73"/>
    <p:sldId id="626" r:id="rId74"/>
    <p:sldId id="597" r:id="rId75"/>
    <p:sldId id="598" r:id="rId76"/>
    <p:sldId id="520" r:id="rId77"/>
    <p:sldId id="521" r:id="rId78"/>
    <p:sldId id="522" r:id="rId79"/>
  </p:sldIdLst>
  <p:sldSz cx="9144000" cy="6858000" type="screen4x3"/>
  <p:notesSz cx="6858000" cy="9144000"/>
  <p:defaultTextStyle>
    <a:defPPr>
      <a:defRPr lang="en-US"/>
    </a:defPPr>
    <a:lvl1pPr algn="l" rtl="0" fontAlgn="base">
      <a:spcBef>
        <a:spcPct val="0"/>
      </a:spcBef>
      <a:spcAft>
        <a:spcPct val="0"/>
      </a:spcAft>
      <a:defRPr sz="2000" kern="1200">
        <a:solidFill>
          <a:srgbClr val="FFFFFF"/>
        </a:solidFill>
        <a:latin typeface="Times New Roman" panose="02020603050405020304" pitchFamily="18" charset="0"/>
        <a:ea typeface="+mn-ea"/>
        <a:cs typeface="+mn-cs"/>
      </a:defRPr>
    </a:lvl1pPr>
    <a:lvl2pPr marL="457200" algn="l" rtl="0" fontAlgn="base">
      <a:spcBef>
        <a:spcPct val="0"/>
      </a:spcBef>
      <a:spcAft>
        <a:spcPct val="0"/>
      </a:spcAft>
      <a:defRPr sz="2000" kern="1200">
        <a:solidFill>
          <a:srgbClr val="FFFFFF"/>
        </a:solidFill>
        <a:latin typeface="Times New Roman" panose="02020603050405020304" pitchFamily="18" charset="0"/>
        <a:ea typeface="+mn-ea"/>
        <a:cs typeface="+mn-cs"/>
      </a:defRPr>
    </a:lvl2pPr>
    <a:lvl3pPr marL="914400" algn="l" rtl="0" fontAlgn="base">
      <a:spcBef>
        <a:spcPct val="0"/>
      </a:spcBef>
      <a:spcAft>
        <a:spcPct val="0"/>
      </a:spcAft>
      <a:defRPr sz="2000" kern="1200">
        <a:solidFill>
          <a:srgbClr val="FFFFFF"/>
        </a:solidFill>
        <a:latin typeface="Times New Roman" panose="02020603050405020304" pitchFamily="18" charset="0"/>
        <a:ea typeface="+mn-ea"/>
        <a:cs typeface="+mn-cs"/>
      </a:defRPr>
    </a:lvl3pPr>
    <a:lvl4pPr marL="1371600" algn="l" rtl="0" fontAlgn="base">
      <a:spcBef>
        <a:spcPct val="0"/>
      </a:spcBef>
      <a:spcAft>
        <a:spcPct val="0"/>
      </a:spcAft>
      <a:defRPr sz="2000" kern="1200">
        <a:solidFill>
          <a:srgbClr val="FFFFFF"/>
        </a:solidFill>
        <a:latin typeface="Times New Roman" panose="02020603050405020304" pitchFamily="18" charset="0"/>
        <a:ea typeface="+mn-ea"/>
        <a:cs typeface="+mn-cs"/>
      </a:defRPr>
    </a:lvl4pPr>
    <a:lvl5pPr marL="1828800" algn="l" rtl="0" fontAlgn="base">
      <a:spcBef>
        <a:spcPct val="0"/>
      </a:spcBef>
      <a:spcAft>
        <a:spcPct val="0"/>
      </a:spcAft>
      <a:defRPr sz="2000" kern="1200">
        <a:solidFill>
          <a:srgbClr val="FFFFFF"/>
        </a:solidFill>
        <a:latin typeface="Times New Roman" panose="02020603050405020304" pitchFamily="18" charset="0"/>
        <a:ea typeface="+mn-ea"/>
        <a:cs typeface="+mn-cs"/>
      </a:defRPr>
    </a:lvl5pPr>
    <a:lvl6pPr marL="2286000" algn="l" defTabSz="914400" rtl="0" eaLnBrk="1" latinLnBrk="0" hangingPunct="1">
      <a:defRPr sz="2000" kern="1200">
        <a:solidFill>
          <a:srgbClr val="FFFFFF"/>
        </a:solidFill>
        <a:latin typeface="Times New Roman" panose="02020603050405020304" pitchFamily="18" charset="0"/>
        <a:ea typeface="+mn-ea"/>
        <a:cs typeface="+mn-cs"/>
      </a:defRPr>
    </a:lvl6pPr>
    <a:lvl7pPr marL="2743200" algn="l" defTabSz="914400" rtl="0" eaLnBrk="1" latinLnBrk="0" hangingPunct="1">
      <a:defRPr sz="2000" kern="1200">
        <a:solidFill>
          <a:srgbClr val="FFFFFF"/>
        </a:solidFill>
        <a:latin typeface="Times New Roman" panose="02020603050405020304" pitchFamily="18" charset="0"/>
        <a:ea typeface="+mn-ea"/>
        <a:cs typeface="+mn-cs"/>
      </a:defRPr>
    </a:lvl7pPr>
    <a:lvl8pPr marL="3200400" algn="l" defTabSz="914400" rtl="0" eaLnBrk="1" latinLnBrk="0" hangingPunct="1">
      <a:defRPr sz="2000" kern="1200">
        <a:solidFill>
          <a:srgbClr val="FFFFFF"/>
        </a:solidFill>
        <a:latin typeface="Times New Roman" panose="02020603050405020304" pitchFamily="18" charset="0"/>
        <a:ea typeface="+mn-ea"/>
        <a:cs typeface="+mn-cs"/>
      </a:defRPr>
    </a:lvl8pPr>
    <a:lvl9pPr marL="3657600" algn="l" defTabSz="914400" rtl="0" eaLnBrk="1" latinLnBrk="0" hangingPunct="1">
      <a:defRPr sz="2000" kern="1200">
        <a:solidFill>
          <a:srgbClr val="FFFFFF"/>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53" autoAdjust="0"/>
    <p:restoredTop sz="87514" autoAdjust="0"/>
  </p:normalViewPr>
  <p:slideViewPr>
    <p:cSldViewPr>
      <p:cViewPr>
        <p:scale>
          <a:sx n="50" d="100"/>
          <a:sy n="50" d="100"/>
        </p:scale>
        <p:origin x="-2150" y="-6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xmlns="" id="{1BD7CE50-B134-6C47-AD06-A87EF822888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en-US"/>
          </a:p>
        </p:txBody>
      </p:sp>
      <p:sp>
        <p:nvSpPr>
          <p:cNvPr id="57347" name="Rectangle 3">
            <a:extLst>
              <a:ext uri="{FF2B5EF4-FFF2-40B4-BE49-F238E27FC236}">
                <a16:creationId xmlns:a16="http://schemas.microsoft.com/office/drawing/2014/main" xmlns="" id="{306CCA82-7E1C-5049-896D-A706D65EFA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en-US"/>
          </a:p>
        </p:txBody>
      </p:sp>
      <p:sp>
        <p:nvSpPr>
          <p:cNvPr id="83972" name="Rectangle 4">
            <a:extLst>
              <a:ext uri="{FF2B5EF4-FFF2-40B4-BE49-F238E27FC236}">
                <a16:creationId xmlns:a16="http://schemas.microsoft.com/office/drawing/2014/main" xmlns="" id="{84C31957-83D4-254B-A315-4F9220760CB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5">
            <a:extLst>
              <a:ext uri="{FF2B5EF4-FFF2-40B4-BE49-F238E27FC236}">
                <a16:creationId xmlns:a16="http://schemas.microsoft.com/office/drawing/2014/main" xmlns="" id="{7B0D4A73-DD36-3B42-AD03-B7D34868A86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6">
            <a:extLst>
              <a:ext uri="{FF2B5EF4-FFF2-40B4-BE49-F238E27FC236}">
                <a16:creationId xmlns:a16="http://schemas.microsoft.com/office/drawing/2014/main" xmlns="" id="{B63EAA7B-F34A-3744-AD74-955B9B1713E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en-US"/>
          </a:p>
        </p:txBody>
      </p:sp>
      <p:sp>
        <p:nvSpPr>
          <p:cNvPr id="57351" name="Rectangle 7">
            <a:extLst>
              <a:ext uri="{FF2B5EF4-FFF2-40B4-BE49-F238E27FC236}">
                <a16:creationId xmlns:a16="http://schemas.microsoft.com/office/drawing/2014/main" xmlns="" id="{506CF629-078F-2945-BA91-366620F3C20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5542E4CB-86CC-0343-8D1F-F06DFE790B37}" type="slidenum">
              <a:rPr lang="en-US" altLang="en-US"/>
              <a:pPr/>
              <a:t>‹#›</a:t>
            </a:fld>
            <a:endParaRPr lang="en-US" altLang="en-US"/>
          </a:p>
        </p:txBody>
      </p:sp>
    </p:spTree>
    <p:extLst>
      <p:ext uri="{BB962C8B-B14F-4D97-AF65-F5344CB8AC3E}">
        <p14:creationId xmlns:p14="http://schemas.microsoft.com/office/powerpoint/2010/main" val="796137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xmlns="" id="{41969EA6-AFA7-0545-A4C8-3B18EFCCB0DD}"/>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xmlns="" id="{A6AC3642-E5DE-EC47-BF4D-5F58C34720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Guide to Computer Forensics and Investigations Sixth Edition</a:t>
            </a:r>
          </a:p>
          <a:p>
            <a:endParaRPr lang="en-US" altLang="en-US" b="1"/>
          </a:p>
          <a:p>
            <a:pPr eaLnBrk="1" hangingPunct="1">
              <a:lnSpc>
                <a:spcPct val="80000"/>
              </a:lnSpc>
            </a:pPr>
            <a:r>
              <a:rPr lang="en-US" altLang="en-US" i="1"/>
              <a:t>Chapter 5</a:t>
            </a:r>
          </a:p>
          <a:p>
            <a:pPr>
              <a:lnSpc>
                <a:spcPct val="80000"/>
              </a:lnSpc>
            </a:pPr>
            <a:r>
              <a:rPr lang="en-US" altLang="en-US" i="1"/>
              <a:t>Working with Windows and CLI Systems</a:t>
            </a:r>
          </a:p>
          <a:p>
            <a:endParaRPr lang="en-US" altLang="en-US"/>
          </a:p>
        </p:txBody>
      </p:sp>
      <p:sp>
        <p:nvSpPr>
          <p:cNvPr id="84996" name="Slide Number Placeholder 3">
            <a:extLst>
              <a:ext uri="{FF2B5EF4-FFF2-40B4-BE49-F238E27FC236}">
                <a16:creationId xmlns:a16="http://schemas.microsoft.com/office/drawing/2014/main" xmlns="" id="{2654C40E-CC94-064D-A64A-919268090C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A63D2090-DCB4-D04F-9D96-ABE8469C4FAF}" type="slidenum">
              <a:rPr lang="en-US" altLang="en-US"/>
              <a:pPr eaLnBrk="1" hangingPunct="1">
                <a:spcBef>
                  <a:spcPct val="0"/>
                </a:spcBef>
              </a:pPr>
              <a:t>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5" descr="Title_Slide.png">
            <a:extLst>
              <a:ext uri="{FF2B5EF4-FFF2-40B4-BE49-F238E27FC236}">
                <a16:creationId xmlns:a16="http://schemas.microsoft.com/office/drawing/2014/main" xmlns="" id="{A99538BA-89B9-E043-BD01-446EC17647E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7813" y="254000"/>
            <a:ext cx="8713787" cy="652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AA482463-92A5-6140-B239-D8294350E1B9}"/>
              </a:ext>
            </a:extLst>
          </p:cNvPr>
          <p:cNvSpPr/>
          <p:nvPr userDrawn="1"/>
        </p:nvSpPr>
        <p:spPr>
          <a:xfrm>
            <a:off x="3482975" y="223838"/>
            <a:ext cx="2125663" cy="985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 name="Picture 8" descr="Rules_Single_A.png">
            <a:extLst>
              <a:ext uri="{FF2B5EF4-FFF2-40B4-BE49-F238E27FC236}">
                <a16:creationId xmlns:a16="http://schemas.microsoft.com/office/drawing/2014/main" xmlns="" id="{9A1FAB37-387F-4F40-9CAC-98F01445C20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25529" r="-57141"/>
          <a:stretch>
            <a:fillRect/>
          </a:stretch>
        </p:blipFill>
        <p:spPr bwMode="auto">
          <a:xfrm>
            <a:off x="1627188" y="481013"/>
            <a:ext cx="10034587"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xmlns="" id="{0EB5C3B4-2E49-E840-8FEA-51C411F522AC}"/>
              </a:ext>
            </a:extLst>
          </p:cNvPr>
          <p:cNvSpPr/>
          <p:nvPr userDrawn="1"/>
        </p:nvSpPr>
        <p:spPr>
          <a:xfrm>
            <a:off x="6811963" y="4884738"/>
            <a:ext cx="2081212" cy="1927225"/>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10" descr="Audio.png">
            <a:extLst>
              <a:ext uri="{FF2B5EF4-FFF2-40B4-BE49-F238E27FC236}">
                <a16:creationId xmlns:a16="http://schemas.microsoft.com/office/drawing/2014/main" xmlns="" id="{CBD85149-D75F-9541-AB14-11EA10061FF8}"/>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865938" y="5389563"/>
            <a:ext cx="98583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a16="http://schemas.microsoft.com/office/drawing/2014/main" xmlns="" id="{3D29C14B-D1D2-2040-B8DD-8DB385D2AFF1}"/>
              </a:ext>
            </a:extLst>
          </p:cNvPr>
          <p:cNvPicPr>
            <a:picLocks noChangeAspect="1"/>
          </p:cNvPicPr>
          <p:nvPr userDrawn="1"/>
        </p:nvPicPr>
        <p:blipFill>
          <a:blip r:embed="rId5">
            <a:extLst>
              <a:ext uri="{28A0092B-C50C-407E-A947-70E740481C1C}">
                <a14:useLocalDpi xmlns:a14="http://schemas.microsoft.com/office/drawing/2010/main" val="0"/>
              </a:ext>
            </a:extLst>
          </a:blip>
          <a:srcRect l="24477" r="23795"/>
          <a:stretch>
            <a:fillRect/>
          </a:stretch>
        </p:blipFill>
        <p:spPr bwMode="auto">
          <a:xfrm>
            <a:off x="8674100" y="5121275"/>
            <a:ext cx="2762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Swirl_3.png">
            <a:extLst>
              <a:ext uri="{FF2B5EF4-FFF2-40B4-BE49-F238E27FC236}">
                <a16:creationId xmlns:a16="http://schemas.microsoft.com/office/drawing/2014/main" xmlns="" id="{EC0562F2-4721-DB41-A380-6FC75183C29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rot="9688654">
            <a:off x="7440613" y="6392863"/>
            <a:ext cx="38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Swirl_3.png">
            <a:extLst>
              <a:ext uri="{FF2B5EF4-FFF2-40B4-BE49-F238E27FC236}">
                <a16:creationId xmlns:a16="http://schemas.microsoft.com/office/drawing/2014/main" xmlns="" id="{31789075-6AF0-DD4B-A882-EF12AD33BFFB}"/>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rot="18073124">
            <a:off x="7908926" y="5449887"/>
            <a:ext cx="590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a:extLst>
              <a:ext uri="{FF2B5EF4-FFF2-40B4-BE49-F238E27FC236}">
                <a16:creationId xmlns:a16="http://schemas.microsoft.com/office/drawing/2014/main" xmlns="" id="{3189EA50-7393-814A-AD08-B33BF3E9818B}"/>
              </a:ext>
            </a:extLst>
          </p:cNvPr>
          <p:cNvPicPr>
            <a:picLocks noChangeAspect="1"/>
          </p:cNvPicPr>
          <p:nvPr userDrawn="1"/>
        </p:nvPicPr>
        <p:blipFill>
          <a:blip r:embed="rId8">
            <a:extLst>
              <a:ext uri="{28A0092B-C50C-407E-A947-70E740481C1C}">
                <a14:useLocalDpi xmlns:a14="http://schemas.microsoft.com/office/drawing/2010/main" val="0"/>
              </a:ext>
            </a:extLst>
          </a:blip>
          <a:srcRect l="4669" t="13753" r="6580" b="12460"/>
          <a:stretch>
            <a:fillRect/>
          </a:stretch>
        </p:blipFill>
        <p:spPr bwMode="auto">
          <a:xfrm>
            <a:off x="7939088" y="5832475"/>
            <a:ext cx="67310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a:extLst>
              <a:ext uri="{FF2B5EF4-FFF2-40B4-BE49-F238E27FC236}">
                <a16:creationId xmlns:a16="http://schemas.microsoft.com/office/drawing/2014/main" xmlns="" id="{02E8DCD3-D4CA-274D-A710-699F9066CAF6}"/>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6415088"/>
            <a:ext cx="11509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98500" y="2618826"/>
            <a:ext cx="7747000" cy="470898"/>
          </a:xfrm>
        </p:spPr>
        <p:txBody>
          <a:bodyPr anchor="b"/>
          <a:lstStyle>
            <a:lvl1pPr algn="ctr">
              <a:defRPr sz="3600">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Footer Placeholder 5">
            <a:extLst>
              <a:ext uri="{FF2B5EF4-FFF2-40B4-BE49-F238E27FC236}">
                <a16:creationId xmlns:a16="http://schemas.microsoft.com/office/drawing/2014/main" xmlns="" id="{C5D5B7D9-0F97-A34D-B5AB-1246DBA8D2B8}"/>
              </a:ext>
            </a:extLst>
          </p:cNvPr>
          <p:cNvSpPr>
            <a:spLocks noGrp="1"/>
          </p:cNvSpPr>
          <p:nvPr>
            <p:ph type="ftr" sz="quarter" idx="10"/>
          </p:nvPr>
        </p:nvSpPr>
        <p:spPr>
          <a:xfrm>
            <a:off x="1204913" y="6364288"/>
            <a:ext cx="6200775" cy="365125"/>
          </a:xfrm>
        </p:spPr>
        <p:txBody>
          <a:bodyPr/>
          <a:lstStyle>
            <a:lvl1pPr>
              <a:defRPr sz="600"/>
            </a:lvl1p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721890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5" descr="Rules_Single_A.png">
            <a:extLst>
              <a:ext uri="{FF2B5EF4-FFF2-40B4-BE49-F238E27FC236}">
                <a16:creationId xmlns:a16="http://schemas.microsoft.com/office/drawing/2014/main" xmlns="" id="{1F6A2641-32B7-FC42-8C6D-B51E744FC8A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Audio.png">
            <a:extLst>
              <a:ext uri="{FF2B5EF4-FFF2-40B4-BE49-F238E27FC236}">
                <a16:creationId xmlns:a16="http://schemas.microsoft.com/office/drawing/2014/main" xmlns="" id="{94DAF928-D271-FF40-A8E9-2E3E0599A0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1288" y="361950"/>
            <a:ext cx="1839912"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Swirl_3.png">
            <a:extLst>
              <a:ext uri="{FF2B5EF4-FFF2-40B4-BE49-F238E27FC236}">
                <a16:creationId xmlns:a16="http://schemas.microsoft.com/office/drawing/2014/main" xmlns="" id="{BF2AF20D-8D45-7344-807B-1F7DA1D4794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rot="2569126">
            <a:off x="1431925" y="1916113"/>
            <a:ext cx="90805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Swirl_2.png">
            <a:extLst>
              <a:ext uri="{FF2B5EF4-FFF2-40B4-BE49-F238E27FC236}">
                <a16:creationId xmlns:a16="http://schemas.microsoft.com/office/drawing/2014/main" xmlns="" id="{20029F4B-8548-B64B-8F67-39F06E0B84B0}"/>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rot="3873741" flipH="1">
            <a:off x="218281" y="3552032"/>
            <a:ext cx="7953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xmlns="" id="{E8E74AD3-0A02-614A-B299-1B8B12D30703}"/>
              </a:ext>
            </a:extLst>
          </p:cNvPr>
          <p:cNvPicPr>
            <a:picLocks noChangeAspect="1"/>
          </p:cNvPicPr>
          <p:nvPr userDrawn="1"/>
        </p:nvPicPr>
        <p:blipFill>
          <a:blip r:embed="rId6">
            <a:extLst>
              <a:ext uri="{28A0092B-C50C-407E-A947-70E740481C1C}">
                <a14:useLocalDpi xmlns:a14="http://schemas.microsoft.com/office/drawing/2010/main" val="0"/>
              </a:ext>
            </a:extLst>
          </a:blip>
          <a:srcRect l="4669" t="13753" r="6580" b="12460"/>
          <a:stretch>
            <a:fillRect/>
          </a:stretch>
        </p:blipFill>
        <p:spPr bwMode="auto">
          <a:xfrm>
            <a:off x="879475" y="2605088"/>
            <a:ext cx="1101725"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a16="http://schemas.microsoft.com/office/drawing/2014/main" xmlns="" id="{2DCB4E4E-3249-3142-A312-404F541111D5}"/>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41288" y="4535488"/>
            <a:ext cx="59690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a:extLst>
              <a:ext uri="{FF2B5EF4-FFF2-40B4-BE49-F238E27FC236}">
                <a16:creationId xmlns:a16="http://schemas.microsoft.com/office/drawing/2014/main" xmlns="" id="{8F1FA30C-4B11-3B42-B7D4-D85BA6A75BE5}"/>
              </a:ext>
            </a:extLst>
          </p:cNvPr>
          <p:cNvPicPr>
            <a:picLocks noChangeAspect="1"/>
          </p:cNvPicPr>
          <p:nvPr userDrawn="1"/>
        </p:nvPicPr>
        <p:blipFill>
          <a:blip r:embed="rId8">
            <a:extLst>
              <a:ext uri="{28A0092B-C50C-407E-A947-70E740481C1C}">
                <a14:useLocalDpi xmlns:a14="http://schemas.microsoft.com/office/drawing/2010/main" val="0"/>
              </a:ext>
            </a:extLst>
          </a:blip>
          <a:srcRect l="24477" r="23795"/>
          <a:stretch>
            <a:fillRect/>
          </a:stretch>
        </p:blipFill>
        <p:spPr bwMode="auto">
          <a:xfrm>
            <a:off x="738188" y="4805363"/>
            <a:ext cx="252412"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xmlns="" id="{7A15B92F-3DC7-0D43-82EC-4AA90A95C7DA}"/>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9063" y="6362700"/>
            <a:ext cx="1400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41600" y="2181252"/>
            <a:ext cx="6172200" cy="470898"/>
          </a:xfrm>
        </p:spPr>
        <p:txBody>
          <a:bodyPr/>
          <a:lstStyle>
            <a:lvl1pPr algn="l">
              <a:defRPr sz="3600" b="0" cap="none" baseline="0">
                <a:solidFill>
                  <a:srgbClr val="055C91"/>
                </a:solidFill>
              </a:defRPr>
            </a:lvl1pPr>
          </a:lstStyle>
          <a:p>
            <a:r>
              <a:rPr lang="en-US" dirty="0"/>
              <a:t>Click to edit Master title style</a:t>
            </a:r>
          </a:p>
        </p:txBody>
      </p:sp>
      <p:sp>
        <p:nvSpPr>
          <p:cNvPr id="3" name="Text Placeholder 2"/>
          <p:cNvSpPr>
            <a:spLocks noGrp="1"/>
          </p:cNvSpPr>
          <p:nvPr>
            <p:ph type="body" idx="1"/>
          </p:nvPr>
        </p:nvSpPr>
        <p:spPr>
          <a:xfrm>
            <a:off x="2641600" y="2942670"/>
            <a:ext cx="6172200" cy="265457"/>
          </a:xfrm>
        </p:spPr>
        <p:txBody>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2" name="Footer Placeholder 6">
            <a:extLst>
              <a:ext uri="{FF2B5EF4-FFF2-40B4-BE49-F238E27FC236}">
                <a16:creationId xmlns:a16="http://schemas.microsoft.com/office/drawing/2014/main" xmlns="" id="{10155AAF-279E-1042-9769-87721E01838D}"/>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1750385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xmlns=""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xmlns=""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xmlns=""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xmlns=""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625" y="6324600"/>
            <a:ext cx="14382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65125" y="1538288"/>
            <a:ext cx="8415338"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762000" y="406258"/>
            <a:ext cx="8026400"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xmlns="" id="{9FB1AF90-1A04-8C4B-AA8F-DE1770BA227D}"/>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107575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descr="Rules_Single_B.png">
            <a:extLst>
              <a:ext uri="{FF2B5EF4-FFF2-40B4-BE49-F238E27FC236}">
                <a16:creationId xmlns:a16="http://schemas.microsoft.com/office/drawing/2014/main" xmlns="" id="{4967DEC6-7539-8E41-8ED5-FD31528B136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a:extLst>
              <a:ext uri="{FF2B5EF4-FFF2-40B4-BE49-F238E27FC236}">
                <a16:creationId xmlns:a16="http://schemas.microsoft.com/office/drawing/2014/main" xmlns="" id="{4F34078B-697B-FF4C-AFE6-E0CE71C8804C}"/>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Rules_Single_A.png">
            <a:extLst>
              <a:ext uri="{FF2B5EF4-FFF2-40B4-BE49-F238E27FC236}">
                <a16:creationId xmlns:a16="http://schemas.microsoft.com/office/drawing/2014/main" xmlns="" id="{4250D9B7-D847-6640-B8CB-3436689F1C6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a:extLst>
              <a:ext uri="{FF2B5EF4-FFF2-40B4-BE49-F238E27FC236}">
                <a16:creationId xmlns:a16="http://schemas.microsoft.com/office/drawing/2014/main" xmlns="" id="{DBDEA86E-85EB-0B4B-AD1D-BAF3D4327F49}"/>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25" y="6305550"/>
            <a:ext cx="1403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0" y="406258"/>
            <a:ext cx="8026400" cy="296235"/>
          </a:xfrm>
        </p:spPr>
        <p:txBody>
          <a:bodyPr/>
          <a:lstStyle/>
          <a:p>
            <a:r>
              <a:rPr lang="en-US" dirty="0"/>
              <a:t>Click to edit Master title style</a:t>
            </a:r>
          </a:p>
        </p:txBody>
      </p:sp>
      <p:sp>
        <p:nvSpPr>
          <p:cNvPr id="7" name="Footer Placeholder 2">
            <a:extLst>
              <a:ext uri="{FF2B5EF4-FFF2-40B4-BE49-F238E27FC236}">
                <a16:creationId xmlns:a16="http://schemas.microsoft.com/office/drawing/2014/main" xmlns="" id="{1563DDA8-8767-614E-8122-73A9A237C061}"/>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514152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CB20924-F294-1743-BD3C-BE52116677CB}"/>
              </a:ext>
            </a:extLst>
          </p:cNvPr>
          <p:cNvSpPr>
            <a:spLocks noGrp="1"/>
          </p:cNvSpPr>
          <p:nvPr>
            <p:ph type="ftr" sz="quarter" idx="10"/>
          </p:nvPr>
        </p:nvSpPr>
        <p:spPr/>
        <p:txBody>
          <a:bodyPr/>
          <a:lstStyle>
            <a:lvl1pPr>
              <a:defRPr/>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974388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xmlns="" id="{E0373E73-1FBF-1548-90EA-B8D7AE8E4A58}"/>
              </a:ext>
            </a:extLst>
          </p:cNvPr>
          <p:cNvSpPr>
            <a:spLocks noGrp="1"/>
          </p:cNvSpPr>
          <p:nvPr>
            <p:ph type="body" idx="1"/>
          </p:nvPr>
        </p:nvSpPr>
        <p:spPr bwMode="auto">
          <a:xfrm>
            <a:off x="365125" y="1538288"/>
            <a:ext cx="8415338"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5">
            <a:extLst>
              <a:ext uri="{FF2B5EF4-FFF2-40B4-BE49-F238E27FC236}">
                <a16:creationId xmlns:a16="http://schemas.microsoft.com/office/drawing/2014/main" xmlns="" id="{116FA2B7-9084-2F41-81F7-C19D33D7F118}"/>
              </a:ext>
            </a:extLst>
          </p:cNvPr>
          <p:cNvSpPr txBox="1">
            <a:spLocks/>
          </p:cNvSpPr>
          <p:nvPr userDrawn="1"/>
        </p:nvSpPr>
        <p:spPr>
          <a:xfrm>
            <a:off x="8375650" y="6513513"/>
            <a:ext cx="312738" cy="215900"/>
          </a:xfrm>
          <a:prstGeom prst="rect">
            <a:avLst/>
          </a:prstGeom>
        </p:spPr>
        <p:txBody>
          <a:bodyPr wrap="none" anchor="ctr">
            <a:sp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r" eaLnBrk="1" hangingPunct="1"/>
            <a:fld id="{7BA238E4-90EA-F640-B7FA-F0D4DAC72A58}" type="slidenum">
              <a:rPr lang="en-US" altLang="en-US" sz="800">
                <a:solidFill>
                  <a:srgbClr val="898989"/>
                </a:solidFill>
                <a:latin typeface="Calibri" panose="020F0502020204030204" pitchFamily="34" charset="0"/>
              </a:rPr>
              <a:pPr algn="r" eaLnBrk="1" hangingPunct="1"/>
              <a:t>‹#›</a:t>
            </a:fld>
            <a:endParaRPr lang="en-US" altLang="en-US" sz="800">
              <a:solidFill>
                <a:srgbClr val="898989"/>
              </a:solidFill>
              <a:latin typeface="Calibri" panose="020F0502020204030204" pitchFamily="34" charset="0"/>
            </a:endParaRPr>
          </a:p>
        </p:txBody>
      </p:sp>
      <p:sp>
        <p:nvSpPr>
          <p:cNvPr id="1028" name="Title Placeholder 1">
            <a:extLst>
              <a:ext uri="{FF2B5EF4-FFF2-40B4-BE49-F238E27FC236}">
                <a16:creationId xmlns:a16="http://schemas.microsoft.com/office/drawing/2014/main" xmlns="" id="{A5E80CBA-264C-7A4D-A188-2CD4BDB29EE8}"/>
              </a:ext>
            </a:extLst>
          </p:cNvPr>
          <p:cNvSpPr>
            <a:spLocks noGrp="1"/>
          </p:cNvSpPr>
          <p:nvPr>
            <p:ph type="title"/>
          </p:nvPr>
        </p:nvSpPr>
        <p:spPr bwMode="auto">
          <a:xfrm>
            <a:off x="365125" y="393202"/>
            <a:ext cx="8415338" cy="47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altLang="en-US" dirty="0"/>
              <a:t>Click to edit Master title style</a:t>
            </a:r>
          </a:p>
        </p:txBody>
      </p:sp>
      <p:sp>
        <p:nvSpPr>
          <p:cNvPr id="4" name="Footer Placeholder 3">
            <a:extLst>
              <a:ext uri="{FF2B5EF4-FFF2-40B4-BE49-F238E27FC236}">
                <a16:creationId xmlns:a16="http://schemas.microsoft.com/office/drawing/2014/main" xmlns="" id="{C6FD953D-D786-BA4F-85B0-20C9E790A111}"/>
              </a:ext>
            </a:extLst>
          </p:cNvPr>
          <p:cNvSpPr>
            <a:spLocks noGrp="1"/>
          </p:cNvSpPr>
          <p:nvPr>
            <p:ph type="ftr" sz="quarter" idx="3"/>
          </p:nvPr>
        </p:nvSpPr>
        <p:spPr>
          <a:xfrm>
            <a:off x="365125" y="6610350"/>
            <a:ext cx="8013700" cy="212725"/>
          </a:xfrm>
          <a:prstGeom prst="rect">
            <a:avLst/>
          </a:prstGeom>
        </p:spPr>
        <p:txBody>
          <a:bodyPr vert="horz" lIns="91440" tIns="45720" rIns="91440" bIns="45720" rtlCol="0" anchor="ctr"/>
          <a:lstStyle>
            <a:lvl1pPr algn="ctr">
              <a:defRPr sz="600">
                <a:solidFill>
                  <a:schemeClr val="tx1">
                    <a:tint val="75000"/>
                  </a:schemeClr>
                </a:solidFill>
              </a:defRPr>
            </a:lvl1p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Lst>
  <p:hf hdr="0" dt="0"/>
  <p:txStyles>
    <p:titleStyle>
      <a:lvl1pPr algn="l" rtl="0" eaLnBrk="0" fontAlgn="base" hangingPunct="0">
        <a:lnSpc>
          <a:spcPct val="85000"/>
        </a:lnSpc>
        <a:spcBef>
          <a:spcPct val="0"/>
        </a:spcBef>
        <a:spcAft>
          <a:spcPct val="0"/>
        </a:spcAft>
        <a:defRPr sz="3600" kern="1200">
          <a:solidFill>
            <a:schemeClr val="accent2"/>
          </a:solidFill>
          <a:latin typeface="+mj-lt"/>
          <a:ea typeface="+mj-ea"/>
          <a:cs typeface="+mj-cs"/>
        </a:defRPr>
      </a:lvl1pPr>
      <a:lvl2pPr algn="l" rtl="0" eaLnBrk="0" fontAlgn="base" hangingPunct="0">
        <a:lnSpc>
          <a:spcPct val="85000"/>
        </a:lnSpc>
        <a:spcBef>
          <a:spcPct val="0"/>
        </a:spcBef>
        <a:spcAft>
          <a:spcPct val="0"/>
        </a:spcAft>
        <a:defRPr sz="2200">
          <a:solidFill>
            <a:schemeClr val="accent2"/>
          </a:solidFill>
          <a:latin typeface="Calibri Light" pitchFamily="34" charset="0"/>
        </a:defRPr>
      </a:lvl2pPr>
      <a:lvl3pPr algn="l" rtl="0" eaLnBrk="0" fontAlgn="base" hangingPunct="0">
        <a:lnSpc>
          <a:spcPct val="85000"/>
        </a:lnSpc>
        <a:spcBef>
          <a:spcPct val="0"/>
        </a:spcBef>
        <a:spcAft>
          <a:spcPct val="0"/>
        </a:spcAft>
        <a:defRPr sz="2200">
          <a:solidFill>
            <a:schemeClr val="accent2"/>
          </a:solidFill>
          <a:latin typeface="Calibri Light" pitchFamily="34" charset="0"/>
        </a:defRPr>
      </a:lvl3pPr>
      <a:lvl4pPr algn="l" rtl="0" eaLnBrk="0" fontAlgn="base" hangingPunct="0">
        <a:lnSpc>
          <a:spcPct val="85000"/>
        </a:lnSpc>
        <a:spcBef>
          <a:spcPct val="0"/>
        </a:spcBef>
        <a:spcAft>
          <a:spcPct val="0"/>
        </a:spcAft>
        <a:defRPr sz="2200">
          <a:solidFill>
            <a:schemeClr val="accent2"/>
          </a:solidFill>
          <a:latin typeface="Calibri Light" pitchFamily="34" charset="0"/>
        </a:defRPr>
      </a:lvl4pPr>
      <a:lvl5pPr algn="l" rtl="0" eaLnBrk="0" fontAlgn="base" hangingPunct="0">
        <a:lnSpc>
          <a:spcPct val="85000"/>
        </a:lnSpc>
        <a:spcBef>
          <a:spcPct val="0"/>
        </a:spcBef>
        <a:spcAft>
          <a:spcPct val="0"/>
        </a:spcAft>
        <a:defRPr sz="2200">
          <a:solidFill>
            <a:schemeClr val="accent2"/>
          </a:solidFill>
          <a:latin typeface="Calibri Light" pitchFamily="34" charset="0"/>
        </a:defRPr>
      </a:lvl5pPr>
      <a:lvl6pPr marL="457200" algn="l" rtl="0" fontAlgn="base">
        <a:lnSpc>
          <a:spcPct val="85000"/>
        </a:lnSpc>
        <a:spcBef>
          <a:spcPct val="0"/>
        </a:spcBef>
        <a:spcAft>
          <a:spcPct val="0"/>
        </a:spcAft>
        <a:defRPr sz="2200">
          <a:solidFill>
            <a:schemeClr val="accent2"/>
          </a:solidFill>
          <a:latin typeface="Calibri Light" pitchFamily="34" charset="0"/>
        </a:defRPr>
      </a:lvl6pPr>
      <a:lvl7pPr marL="914400" algn="l" rtl="0" fontAlgn="base">
        <a:lnSpc>
          <a:spcPct val="85000"/>
        </a:lnSpc>
        <a:spcBef>
          <a:spcPct val="0"/>
        </a:spcBef>
        <a:spcAft>
          <a:spcPct val="0"/>
        </a:spcAft>
        <a:defRPr sz="2200">
          <a:solidFill>
            <a:schemeClr val="accent2"/>
          </a:solidFill>
          <a:latin typeface="Calibri Light" pitchFamily="34" charset="0"/>
        </a:defRPr>
      </a:lvl7pPr>
      <a:lvl8pPr marL="1371600" algn="l" rtl="0" fontAlgn="base">
        <a:lnSpc>
          <a:spcPct val="85000"/>
        </a:lnSpc>
        <a:spcBef>
          <a:spcPct val="0"/>
        </a:spcBef>
        <a:spcAft>
          <a:spcPct val="0"/>
        </a:spcAft>
        <a:defRPr sz="2200">
          <a:solidFill>
            <a:schemeClr val="accent2"/>
          </a:solidFill>
          <a:latin typeface="Calibri Light" pitchFamily="34" charset="0"/>
        </a:defRPr>
      </a:lvl8pPr>
      <a:lvl9pPr marL="1828800" algn="l" rtl="0" fontAlgn="base">
        <a:lnSpc>
          <a:spcPct val="85000"/>
        </a:lnSpc>
        <a:spcBef>
          <a:spcPct val="0"/>
        </a:spcBef>
        <a:spcAft>
          <a:spcPct val="0"/>
        </a:spcAft>
        <a:defRPr sz="2200">
          <a:solidFill>
            <a:schemeClr val="accent2"/>
          </a:solidFill>
          <a:latin typeface="Calibri Light" pitchFamily="34" charset="0"/>
        </a:defRPr>
      </a:lvl9pPr>
    </p:titleStyle>
    <p:bodyStyle>
      <a:lvl1pPr marL="171450" indent="-171450" algn="l" rtl="0" eaLnBrk="0" fontAlgn="base" hangingPunct="0">
        <a:lnSpc>
          <a:spcPct val="95000"/>
        </a:lnSpc>
        <a:spcBef>
          <a:spcPts val="1200"/>
        </a:spcBef>
        <a:spcAft>
          <a:spcPct val="0"/>
        </a:spcAft>
        <a:buClr>
          <a:schemeClr val="accent2"/>
        </a:buClr>
        <a:buFont typeface="Arial" panose="020B0604020202020204" pitchFamily="34" charset="0"/>
        <a:buChar char="•"/>
        <a:defRPr sz="2000" kern="1200">
          <a:solidFill>
            <a:srgbClr val="404040"/>
          </a:solidFill>
          <a:latin typeface="+mn-lt"/>
          <a:ea typeface="+mn-ea"/>
          <a:cs typeface="+mn-cs"/>
        </a:defRPr>
      </a:lvl1pPr>
      <a:lvl2pPr marL="400050" indent="-171450" algn="l" rtl="0" eaLnBrk="0" fontAlgn="base" hangingPunct="0">
        <a:lnSpc>
          <a:spcPct val="95000"/>
        </a:lnSpc>
        <a:spcBef>
          <a:spcPts val="600"/>
        </a:spcBef>
        <a:spcAft>
          <a:spcPct val="0"/>
        </a:spcAft>
        <a:buClr>
          <a:schemeClr val="accent1"/>
        </a:buClr>
        <a:buFont typeface="Arial" panose="020B0604020202020204" pitchFamily="34" charset="0"/>
        <a:buChar char="•"/>
        <a:defRPr kern="1200">
          <a:solidFill>
            <a:srgbClr val="404040"/>
          </a:solidFill>
          <a:latin typeface="+mn-lt"/>
          <a:ea typeface="+mn-ea"/>
          <a:cs typeface="+mn-cs"/>
        </a:defRPr>
      </a:lvl2pPr>
      <a:lvl3pPr marL="571500" indent="-114300" algn="l" rtl="0" eaLnBrk="0" fontAlgn="base" hangingPunct="0">
        <a:lnSpc>
          <a:spcPct val="95000"/>
        </a:lnSpc>
        <a:spcBef>
          <a:spcPct val="20000"/>
        </a:spcBef>
        <a:spcAft>
          <a:spcPct val="0"/>
        </a:spcAft>
        <a:buClr>
          <a:srgbClr val="404040"/>
        </a:buClr>
        <a:buFont typeface="Arial" panose="020B0604020202020204" pitchFamily="34" charset="0"/>
        <a:buChar char="-"/>
        <a:defRPr sz="1600" kern="1200">
          <a:solidFill>
            <a:srgbClr val="404040"/>
          </a:solidFill>
          <a:latin typeface="+mn-lt"/>
          <a:ea typeface="+mn-ea"/>
          <a:cs typeface="+mn-cs"/>
        </a:defRPr>
      </a:lvl3pPr>
      <a:lvl4pPr marL="742950" indent="-114300" algn="l" rtl="0" eaLnBrk="0" fontAlgn="base" hangingPunct="0">
        <a:lnSpc>
          <a:spcPct val="95000"/>
        </a:lnSpc>
        <a:spcBef>
          <a:spcPct val="20000"/>
        </a:spcBef>
        <a:spcAft>
          <a:spcPct val="0"/>
        </a:spcAft>
        <a:buFont typeface="Arial" panose="020B0604020202020204" pitchFamily="34" charset="0"/>
        <a:buChar char="•"/>
        <a:defRPr sz="1400" kern="1200">
          <a:solidFill>
            <a:srgbClr val="404040"/>
          </a:solidFill>
          <a:latin typeface="+mn-lt"/>
          <a:ea typeface="+mn-ea"/>
          <a:cs typeface="+mn-cs"/>
        </a:defRPr>
      </a:lvl4pPr>
      <a:lvl5pPr marL="914400" indent="-114300" algn="l" rtl="0" eaLnBrk="0" fontAlgn="base" hangingPunct="0">
        <a:lnSpc>
          <a:spcPct val="95000"/>
        </a:lnSpc>
        <a:spcBef>
          <a:spcPct val="20000"/>
        </a:spcBef>
        <a:spcAft>
          <a:spcPct val="0"/>
        </a:spcAft>
        <a:buFont typeface="Arial" panose="020B0604020202020204" pitchFamily="34" charset="0"/>
        <a:buChar char="-"/>
        <a:defRPr sz="14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www.virtualbox.org/"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xmlns="" id="{B8E18EEA-B6D3-414C-9F4C-36B33EDC6BFE}"/>
              </a:ext>
            </a:extLst>
          </p:cNvPr>
          <p:cNvSpPr>
            <a:spLocks noGrp="1" noChangeArrowheads="1"/>
          </p:cNvSpPr>
          <p:nvPr>
            <p:ph type="ctrTitle"/>
          </p:nvPr>
        </p:nvSpPr>
        <p:spPr>
          <a:xfrm>
            <a:off x="685800" y="762000"/>
            <a:ext cx="7747000" cy="2825750"/>
          </a:xfrm>
        </p:spPr>
        <p:txBody>
          <a:bodyPr/>
          <a:lstStyle/>
          <a:p>
            <a:pPr eaLnBrk="1" hangingPunct="1"/>
            <a:r>
              <a:rPr lang="en-US" altLang="en-US" sz="3600" b="1"/>
              <a:t>Guide to Computer Forensics</a:t>
            </a:r>
            <a:br>
              <a:rPr lang="en-US" altLang="en-US" sz="3600" b="1"/>
            </a:br>
            <a:r>
              <a:rPr lang="en-US" altLang="en-US" sz="3600" b="1"/>
              <a:t> and Investigations</a:t>
            </a:r>
            <a:br>
              <a:rPr lang="en-US" altLang="en-US" sz="3600" b="1"/>
            </a:br>
            <a:r>
              <a:rPr lang="en-US" altLang="en-US" sz="3600" b="1"/>
              <a:t>Sixth Edition</a:t>
            </a:r>
            <a:br>
              <a:rPr lang="en-US" altLang="en-US" sz="3600" b="1"/>
            </a:br>
            <a:r>
              <a:rPr lang="en-US" altLang="en-US" sz="3600" b="1"/>
              <a:t/>
            </a:r>
            <a:br>
              <a:rPr lang="en-US" altLang="en-US" sz="3600" b="1"/>
            </a:br>
            <a:r>
              <a:rPr lang="en-US" altLang="en-US" sz="3600" b="1" i="1"/>
              <a:t>Chapter 5</a:t>
            </a:r>
            <a:r>
              <a:rPr lang="en-US" altLang="en-US" sz="3600" i="1"/>
              <a:t/>
            </a:r>
            <a:br>
              <a:rPr lang="en-US" altLang="en-US" sz="3600" i="1"/>
            </a:br>
            <a:endParaRPr lang="en-US" altLang="en-US" sz="3600" b="1"/>
          </a:p>
        </p:txBody>
      </p:sp>
      <p:sp>
        <p:nvSpPr>
          <p:cNvPr id="7171" name="Rectangle 3">
            <a:extLst>
              <a:ext uri="{FF2B5EF4-FFF2-40B4-BE49-F238E27FC236}">
                <a16:creationId xmlns:a16="http://schemas.microsoft.com/office/drawing/2014/main" xmlns="" id="{208E139C-4751-114D-A37A-6756C60B8349}"/>
              </a:ext>
            </a:extLst>
          </p:cNvPr>
          <p:cNvSpPr>
            <a:spLocks noGrp="1" noChangeArrowheads="1"/>
          </p:cNvSpPr>
          <p:nvPr>
            <p:ph type="subTitle" idx="1"/>
          </p:nvPr>
        </p:nvSpPr>
        <p:spPr>
          <a:xfrm>
            <a:off x="698500" y="3352800"/>
            <a:ext cx="7747000" cy="377825"/>
          </a:xfrm>
        </p:spPr>
        <p:txBody>
          <a:bodyPr/>
          <a:lstStyle/>
          <a:p>
            <a:pPr eaLnBrk="1" hangingPunct="1">
              <a:lnSpc>
                <a:spcPct val="80000"/>
              </a:lnSpc>
            </a:pPr>
            <a:r>
              <a:rPr lang="en-US" altLang="en-US" sz="3000" i="1">
                <a:solidFill>
                  <a:schemeClr val="tx1"/>
                </a:solidFill>
              </a:rPr>
              <a:t>Working with Windows and CLI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xmlns="" id="{699F9F34-9B53-5D42-8D4E-EFB8C1D3D9C5}"/>
              </a:ext>
            </a:extLst>
          </p:cNvPr>
          <p:cNvSpPr>
            <a:spLocks noGrp="1" noChangeArrowheads="1"/>
          </p:cNvSpPr>
          <p:nvPr>
            <p:ph idx="1"/>
          </p:nvPr>
        </p:nvSpPr>
        <p:spPr>
          <a:xfrm>
            <a:off x="365125" y="1538288"/>
            <a:ext cx="8415338" cy="1652760"/>
          </a:xfrm>
        </p:spPr>
        <p:txBody>
          <a:bodyPr/>
          <a:lstStyle/>
          <a:p>
            <a:pPr eaLnBrk="1" hangingPunct="1"/>
            <a:r>
              <a:rPr lang="en-US" altLang="en-US" dirty="0"/>
              <a:t>Properties handled at the drive’s hardware or firmware level</a:t>
            </a:r>
          </a:p>
          <a:p>
            <a:pPr lvl="1" eaLnBrk="1" hangingPunct="1"/>
            <a:r>
              <a:rPr lang="en-US" altLang="en-US" b="1" dirty="0"/>
              <a:t>Zone bit recording (ZBR)</a:t>
            </a:r>
          </a:p>
          <a:p>
            <a:pPr lvl="1" eaLnBrk="1" hangingPunct="1"/>
            <a:r>
              <a:rPr lang="en-US" altLang="en-US" b="1" dirty="0"/>
              <a:t>Track density</a:t>
            </a:r>
          </a:p>
          <a:p>
            <a:pPr lvl="1" eaLnBrk="1" hangingPunct="1"/>
            <a:r>
              <a:rPr lang="en-US" altLang="en-US" b="1" dirty="0"/>
              <a:t>Areal density</a:t>
            </a:r>
          </a:p>
          <a:p>
            <a:pPr lvl="1" eaLnBrk="1" hangingPunct="1"/>
            <a:r>
              <a:rPr lang="en-US" altLang="en-US" b="1" dirty="0"/>
              <a:t>Head and cylinder skew</a:t>
            </a:r>
          </a:p>
        </p:txBody>
      </p:sp>
      <p:sp>
        <p:nvSpPr>
          <p:cNvPr id="16387" name="Rectangle 2">
            <a:extLst>
              <a:ext uri="{FF2B5EF4-FFF2-40B4-BE49-F238E27FC236}">
                <a16:creationId xmlns:a16="http://schemas.microsoft.com/office/drawing/2014/main" xmlns="" id="{E73133D8-C267-B444-93B4-87A83C6C2927}"/>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Disk Drives (4 of 4)</a:t>
            </a:r>
          </a:p>
        </p:txBody>
      </p:sp>
      <p:sp>
        <p:nvSpPr>
          <p:cNvPr id="4" name="Footer Placeholder 3">
            <a:extLst>
              <a:ext uri="{FF2B5EF4-FFF2-40B4-BE49-F238E27FC236}">
                <a16:creationId xmlns:a16="http://schemas.microsoft.com/office/drawing/2014/main" xmlns="" id="{B16DC741-E747-A944-8737-5F0CE713FC61}"/>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6389" name="Slide Number Placeholder 4">
            <a:extLst>
              <a:ext uri="{FF2B5EF4-FFF2-40B4-BE49-F238E27FC236}">
                <a16:creationId xmlns:a16="http://schemas.microsoft.com/office/drawing/2014/main" xmlns="" id="{94D34D25-0BCF-2B46-BB0D-7E8F753BD3C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D348ED6-8EE2-204C-BCCC-5682EB045102}" type="slidenum">
              <a:rPr lang="en-US" altLang="en-US"/>
              <a:pPr eaLnBrk="1" hangingPunct="1"/>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xmlns="" id="{4A4987CD-419D-1D4B-B2BF-9226FC357D0F}"/>
              </a:ext>
            </a:extLst>
          </p:cNvPr>
          <p:cNvSpPr>
            <a:spLocks noGrp="1"/>
          </p:cNvSpPr>
          <p:nvPr>
            <p:ph idx="1"/>
          </p:nvPr>
        </p:nvSpPr>
        <p:spPr/>
        <p:txBody>
          <a:bodyPr/>
          <a:lstStyle/>
          <a:p>
            <a:pPr eaLnBrk="1" hangingPunct="1"/>
            <a:r>
              <a:rPr lang="en-US" altLang="en-US"/>
              <a:t>All flash memory devices have a feature called </a:t>
            </a:r>
            <a:r>
              <a:rPr lang="en-US" altLang="en-US" b="1"/>
              <a:t>wear-leveling</a:t>
            </a:r>
          </a:p>
          <a:p>
            <a:pPr lvl="1" eaLnBrk="1" hangingPunct="1"/>
            <a:r>
              <a:rPr lang="en-US" altLang="en-US"/>
              <a:t>An internal firmware feature used in solid-state drives that ensures even wear of read/writes for all memory cells</a:t>
            </a:r>
          </a:p>
          <a:p>
            <a:pPr eaLnBrk="1" hangingPunct="1"/>
            <a:r>
              <a:rPr lang="en-US" altLang="en-US"/>
              <a:t>When dealing with solid-state devices, making a full forensic copy as soon as possible is crucial</a:t>
            </a:r>
          </a:p>
          <a:p>
            <a:pPr lvl="1" eaLnBrk="1" hangingPunct="1"/>
            <a:r>
              <a:rPr lang="en-US" altLang="en-US"/>
              <a:t>In case you need to recover data from unallocated disk space</a:t>
            </a:r>
          </a:p>
          <a:p>
            <a:pPr eaLnBrk="1" hangingPunct="1"/>
            <a:endParaRPr lang="en-US" altLang="en-US"/>
          </a:p>
        </p:txBody>
      </p:sp>
      <p:sp>
        <p:nvSpPr>
          <p:cNvPr id="17411" name="Title 1">
            <a:extLst>
              <a:ext uri="{FF2B5EF4-FFF2-40B4-BE49-F238E27FC236}">
                <a16:creationId xmlns:a16="http://schemas.microsoft.com/office/drawing/2014/main" xmlns="" id="{7BE8A292-DD03-F74F-A862-3625B9BF85B8}"/>
              </a:ext>
            </a:extLst>
          </p:cNvPr>
          <p:cNvSpPr>
            <a:spLocks noGrp="1"/>
          </p:cNvSpPr>
          <p:nvPr>
            <p:ph type="title"/>
          </p:nvPr>
        </p:nvSpPr>
        <p:spPr>
          <a:xfrm>
            <a:off x="762000" y="406400"/>
            <a:ext cx="8026400" cy="296863"/>
          </a:xfrm>
        </p:spPr>
        <p:txBody>
          <a:bodyPr/>
          <a:lstStyle/>
          <a:p>
            <a:pPr eaLnBrk="1" hangingPunct="1"/>
            <a:r>
              <a:rPr lang="en-US" altLang="en-US"/>
              <a:t>Solid-State Storage Devices</a:t>
            </a:r>
          </a:p>
        </p:txBody>
      </p:sp>
      <p:sp>
        <p:nvSpPr>
          <p:cNvPr id="4" name="Footer Placeholder 3">
            <a:extLst>
              <a:ext uri="{FF2B5EF4-FFF2-40B4-BE49-F238E27FC236}">
                <a16:creationId xmlns:a16="http://schemas.microsoft.com/office/drawing/2014/main" xmlns="" id="{7A8B8773-2A8D-F14F-81FF-2F9C29BF27B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7413" name="Slide Number Placeholder 4">
            <a:extLst>
              <a:ext uri="{FF2B5EF4-FFF2-40B4-BE49-F238E27FC236}">
                <a16:creationId xmlns:a16="http://schemas.microsoft.com/office/drawing/2014/main" xmlns="" id="{FB28889B-D77D-6643-BD99-7BC62D00843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F2EC954-D1C0-B844-A629-EB574BAB8136}" type="slidenum">
              <a:rPr lang="en-US" altLang="en-US"/>
              <a:pPr eaLnBrk="1" hangingPunct="1"/>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xmlns="" id="{98F01DB5-6FDD-4249-877A-A6CCD904E5F1}"/>
              </a:ext>
            </a:extLst>
          </p:cNvPr>
          <p:cNvSpPr>
            <a:spLocks noGrp="1" noChangeArrowheads="1"/>
          </p:cNvSpPr>
          <p:nvPr>
            <p:ph idx="1"/>
          </p:nvPr>
        </p:nvSpPr>
        <p:spPr/>
        <p:txBody>
          <a:bodyPr/>
          <a:lstStyle/>
          <a:p>
            <a:pPr eaLnBrk="1" hangingPunct="1"/>
            <a:r>
              <a:rPr lang="en-US" altLang="en-US"/>
              <a:t>In Microsoft file structures, sectors are grouped to form </a:t>
            </a:r>
            <a:r>
              <a:rPr lang="en-US" altLang="en-US" b="1"/>
              <a:t>clusters</a:t>
            </a:r>
          </a:p>
          <a:p>
            <a:pPr lvl="1" eaLnBrk="1" hangingPunct="1"/>
            <a:r>
              <a:rPr lang="en-US" altLang="en-US"/>
              <a:t>Storage allocation units of one or more sectors</a:t>
            </a:r>
          </a:p>
          <a:p>
            <a:pPr eaLnBrk="1" hangingPunct="1"/>
            <a:r>
              <a:rPr lang="en-US" altLang="en-US"/>
              <a:t>Clusters range from 512 bytes up to 32,000 bytes each</a:t>
            </a:r>
          </a:p>
          <a:p>
            <a:pPr eaLnBrk="1" hangingPunct="1"/>
            <a:r>
              <a:rPr lang="en-US" altLang="en-US"/>
              <a:t>Combining sectors minimizes the overhead of writing or reading files to a disk</a:t>
            </a:r>
          </a:p>
        </p:txBody>
      </p:sp>
      <p:sp>
        <p:nvSpPr>
          <p:cNvPr id="18435" name="Rectangle 2">
            <a:extLst>
              <a:ext uri="{FF2B5EF4-FFF2-40B4-BE49-F238E27FC236}">
                <a16:creationId xmlns:a16="http://schemas.microsoft.com/office/drawing/2014/main" xmlns="" id="{15447858-23C8-1749-B17D-29654BC02FF1}"/>
              </a:ext>
            </a:extLst>
          </p:cNvPr>
          <p:cNvSpPr>
            <a:spLocks noGrp="1" noChangeArrowheads="1"/>
          </p:cNvSpPr>
          <p:nvPr>
            <p:ph type="title"/>
          </p:nvPr>
        </p:nvSpPr>
        <p:spPr>
          <a:xfrm>
            <a:off x="762000" y="319383"/>
            <a:ext cx="8026400" cy="470898"/>
          </a:xfrm>
        </p:spPr>
        <p:txBody>
          <a:bodyPr/>
          <a:lstStyle/>
          <a:p>
            <a:pPr eaLnBrk="1" hangingPunct="1"/>
            <a:r>
              <a:rPr lang="en-US" altLang="en-US" dirty="0"/>
              <a:t>Exploring Microsoft File Structures (1 of 2)</a:t>
            </a:r>
          </a:p>
        </p:txBody>
      </p:sp>
      <p:sp>
        <p:nvSpPr>
          <p:cNvPr id="4" name="Footer Placeholder 3">
            <a:extLst>
              <a:ext uri="{FF2B5EF4-FFF2-40B4-BE49-F238E27FC236}">
                <a16:creationId xmlns:a16="http://schemas.microsoft.com/office/drawing/2014/main" xmlns="" id="{857347A9-C986-F54A-9FEF-A628B2BEAA77}"/>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8437" name="Slide Number Placeholder 4">
            <a:extLst>
              <a:ext uri="{FF2B5EF4-FFF2-40B4-BE49-F238E27FC236}">
                <a16:creationId xmlns:a16="http://schemas.microsoft.com/office/drawing/2014/main" xmlns="" id="{0786CB66-134B-0547-8E9F-5B67B1EE092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3F37412-1EC1-E945-BE02-6CBEB845F5FC}" type="slidenum">
              <a:rPr lang="en-US" altLang="en-US"/>
              <a:pPr eaLnBrk="1" hangingPunct="1"/>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xmlns="" id="{85513E3A-6D9A-D84C-92D2-197623ED32AD}"/>
              </a:ext>
            </a:extLst>
          </p:cNvPr>
          <p:cNvSpPr>
            <a:spLocks noGrp="1" noChangeArrowheads="1"/>
          </p:cNvSpPr>
          <p:nvPr>
            <p:ph idx="1"/>
          </p:nvPr>
        </p:nvSpPr>
        <p:spPr/>
        <p:txBody>
          <a:bodyPr/>
          <a:lstStyle/>
          <a:p>
            <a:pPr eaLnBrk="1" hangingPunct="1"/>
            <a:r>
              <a:rPr lang="en-US" altLang="en-US"/>
              <a:t>Clusters are numbered sequentially starting at 0 in NTFS and 2 in FAT</a:t>
            </a:r>
          </a:p>
          <a:p>
            <a:pPr lvl="1" eaLnBrk="1" hangingPunct="1"/>
            <a:r>
              <a:rPr lang="en-US" altLang="en-US"/>
              <a:t>First sector of all disks contains a system area, the boot record, and a file structure database</a:t>
            </a:r>
          </a:p>
          <a:p>
            <a:pPr eaLnBrk="1" hangingPunct="1"/>
            <a:r>
              <a:rPr lang="en-US" altLang="en-US"/>
              <a:t>OS assigns these cluster numbers, called </a:t>
            </a:r>
            <a:r>
              <a:rPr lang="en-US" altLang="en-US" b="1"/>
              <a:t>logical addresses</a:t>
            </a:r>
          </a:p>
          <a:p>
            <a:pPr eaLnBrk="1" hangingPunct="1"/>
            <a:r>
              <a:rPr lang="en-US" altLang="en-US"/>
              <a:t>Sector numbers are called </a:t>
            </a:r>
            <a:r>
              <a:rPr lang="en-US" altLang="en-US" b="1"/>
              <a:t>physical addresses</a:t>
            </a:r>
          </a:p>
          <a:p>
            <a:pPr eaLnBrk="1" hangingPunct="1"/>
            <a:r>
              <a:rPr lang="en-US" altLang="en-US"/>
              <a:t>Clusters and their addresses are specific to a logical disk drive, which is a disk partition</a:t>
            </a:r>
          </a:p>
        </p:txBody>
      </p:sp>
      <p:sp>
        <p:nvSpPr>
          <p:cNvPr id="19459" name="Rectangle 2">
            <a:extLst>
              <a:ext uri="{FF2B5EF4-FFF2-40B4-BE49-F238E27FC236}">
                <a16:creationId xmlns:a16="http://schemas.microsoft.com/office/drawing/2014/main" xmlns="" id="{BE0FC690-1D78-9E4D-8001-358D137D3BC9}"/>
              </a:ext>
            </a:extLst>
          </p:cNvPr>
          <p:cNvSpPr>
            <a:spLocks noGrp="1" noChangeArrowheads="1"/>
          </p:cNvSpPr>
          <p:nvPr>
            <p:ph type="title"/>
          </p:nvPr>
        </p:nvSpPr>
        <p:spPr>
          <a:xfrm>
            <a:off x="762000" y="319383"/>
            <a:ext cx="8026400" cy="470898"/>
          </a:xfrm>
        </p:spPr>
        <p:txBody>
          <a:bodyPr/>
          <a:lstStyle/>
          <a:p>
            <a:pPr eaLnBrk="1" hangingPunct="1"/>
            <a:r>
              <a:rPr lang="en-US" altLang="en-US" dirty="0"/>
              <a:t>Exploring Microsoft File Structures (2 of 2)</a:t>
            </a:r>
          </a:p>
        </p:txBody>
      </p:sp>
      <p:sp>
        <p:nvSpPr>
          <p:cNvPr id="4" name="Footer Placeholder 3">
            <a:extLst>
              <a:ext uri="{FF2B5EF4-FFF2-40B4-BE49-F238E27FC236}">
                <a16:creationId xmlns:a16="http://schemas.microsoft.com/office/drawing/2014/main" xmlns="" id="{CC86AEE4-6E3C-D74E-9E88-D54ADE46D8C2}"/>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9461" name="Slide Number Placeholder 4">
            <a:extLst>
              <a:ext uri="{FF2B5EF4-FFF2-40B4-BE49-F238E27FC236}">
                <a16:creationId xmlns:a16="http://schemas.microsoft.com/office/drawing/2014/main" xmlns="" id="{B03D3535-BCFC-D84E-A7FF-F75706867F7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1494A4E-5872-B645-BEB3-DD7BCECC002C}" type="slidenum">
              <a:rPr lang="en-US" altLang="en-US"/>
              <a:pPr eaLnBrk="1" hangingPunct="1"/>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xmlns="" id="{70B886BA-4F82-A24E-B477-EF4D3A3EB558}"/>
              </a:ext>
            </a:extLst>
          </p:cNvPr>
          <p:cNvSpPr>
            <a:spLocks noGrp="1" noChangeArrowheads="1"/>
          </p:cNvSpPr>
          <p:nvPr>
            <p:ph idx="1"/>
          </p:nvPr>
        </p:nvSpPr>
        <p:spPr>
          <a:xfrm>
            <a:off x="365125" y="1538288"/>
            <a:ext cx="8415338" cy="2805112"/>
          </a:xfrm>
        </p:spPr>
        <p:txBody>
          <a:bodyPr/>
          <a:lstStyle/>
          <a:p>
            <a:pPr eaLnBrk="1" hangingPunct="1"/>
            <a:r>
              <a:rPr lang="en-US" altLang="en-US" dirty="0"/>
              <a:t>A </a:t>
            </a:r>
            <a:r>
              <a:rPr lang="en-US" altLang="en-US" b="1" dirty="0"/>
              <a:t>partition</a:t>
            </a:r>
            <a:r>
              <a:rPr lang="en-US" altLang="en-US" dirty="0"/>
              <a:t> is a logical drive</a:t>
            </a:r>
          </a:p>
          <a:p>
            <a:pPr eaLnBrk="1" hangingPunct="1"/>
            <a:r>
              <a:rPr lang="en-US" altLang="en-US" dirty="0"/>
              <a:t>Windows OSs can have three primary partitions followed by an extended partition that can contain one or more logical drives</a:t>
            </a:r>
          </a:p>
          <a:p>
            <a:pPr eaLnBrk="1" hangingPunct="1"/>
            <a:r>
              <a:rPr lang="en-US" altLang="en-US" dirty="0"/>
              <a:t>Hidden partitions or voids</a:t>
            </a:r>
          </a:p>
          <a:p>
            <a:pPr lvl="1" eaLnBrk="1" hangingPunct="1"/>
            <a:r>
              <a:rPr lang="en-US" altLang="en-US" dirty="0"/>
              <a:t>Large unused gaps between partitions on a disk</a:t>
            </a:r>
          </a:p>
          <a:p>
            <a:pPr eaLnBrk="1" hangingPunct="1"/>
            <a:r>
              <a:rPr lang="en-US" altLang="en-US" b="1" dirty="0"/>
              <a:t>Partition gap</a:t>
            </a:r>
          </a:p>
          <a:p>
            <a:pPr lvl="1" eaLnBrk="1" hangingPunct="1"/>
            <a:r>
              <a:rPr lang="en-US" altLang="en-US" dirty="0"/>
              <a:t>Unused space between partitions</a:t>
            </a:r>
          </a:p>
        </p:txBody>
      </p:sp>
      <p:sp>
        <p:nvSpPr>
          <p:cNvPr id="20483" name="Rectangle 2">
            <a:extLst>
              <a:ext uri="{FF2B5EF4-FFF2-40B4-BE49-F238E27FC236}">
                <a16:creationId xmlns:a16="http://schemas.microsoft.com/office/drawing/2014/main" xmlns="" id="{6D883ADE-D7ED-5741-ABB6-B493C3342FE9}"/>
              </a:ext>
            </a:extLst>
          </p:cNvPr>
          <p:cNvSpPr>
            <a:spLocks noGrp="1" noChangeArrowheads="1"/>
          </p:cNvSpPr>
          <p:nvPr>
            <p:ph type="title"/>
          </p:nvPr>
        </p:nvSpPr>
        <p:spPr>
          <a:xfrm>
            <a:off x="762000" y="317331"/>
            <a:ext cx="8026400" cy="475002"/>
          </a:xfrm>
        </p:spPr>
        <p:txBody>
          <a:bodyPr/>
          <a:lstStyle/>
          <a:p>
            <a:pPr eaLnBrk="1" hangingPunct="1"/>
            <a:r>
              <a:rPr lang="en-US" altLang="en-US" dirty="0"/>
              <a:t>Disk Partitions (1 of </a:t>
            </a:r>
            <a:r>
              <a:rPr lang="en-US" altLang="en-US" dirty="0"/>
              <a:t>3</a:t>
            </a:r>
            <a:r>
              <a:rPr lang="en-US" altLang="en-US" dirty="0" smtClean="0"/>
              <a:t>)</a:t>
            </a:r>
            <a:endParaRPr lang="en-US" altLang="en-US" dirty="0"/>
          </a:p>
        </p:txBody>
      </p:sp>
      <p:sp>
        <p:nvSpPr>
          <p:cNvPr id="4" name="Footer Placeholder 3">
            <a:extLst>
              <a:ext uri="{FF2B5EF4-FFF2-40B4-BE49-F238E27FC236}">
                <a16:creationId xmlns:a16="http://schemas.microsoft.com/office/drawing/2014/main" xmlns="" id="{5A07981E-B98F-2A4A-8B52-85A368078740}"/>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0485" name="Slide Number Placeholder 4">
            <a:extLst>
              <a:ext uri="{FF2B5EF4-FFF2-40B4-BE49-F238E27FC236}">
                <a16:creationId xmlns:a16="http://schemas.microsoft.com/office/drawing/2014/main" xmlns="" id="{D2C02647-6E0F-6C49-8A27-2C98C0B6663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E51477C-542D-1749-B072-7E2E32B6F29F}" type="slidenum">
              <a:rPr lang="en-US" altLang="en-US"/>
              <a:pPr eaLnBrk="1" hangingPunct="1"/>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xmlns="" id="{4396EC5A-8B49-AC46-8247-45D5A025D222}"/>
              </a:ext>
            </a:extLst>
          </p:cNvPr>
          <p:cNvSpPr>
            <a:spLocks noGrp="1" noChangeArrowheads="1"/>
          </p:cNvSpPr>
          <p:nvPr>
            <p:ph idx="1"/>
          </p:nvPr>
        </p:nvSpPr>
        <p:spPr>
          <a:xfrm>
            <a:off x="365125" y="1538288"/>
            <a:ext cx="8415338" cy="1711238"/>
          </a:xfrm>
        </p:spPr>
        <p:txBody>
          <a:bodyPr/>
          <a:lstStyle/>
          <a:p>
            <a:pPr eaLnBrk="1" hangingPunct="1"/>
            <a:r>
              <a:rPr lang="en-US" altLang="en-US" dirty="0"/>
              <a:t>The partition table is in the </a:t>
            </a:r>
            <a:r>
              <a:rPr lang="en-US" altLang="en-US" b="1" dirty="0"/>
              <a:t>Master Boot Record (MBR)</a:t>
            </a:r>
          </a:p>
          <a:p>
            <a:pPr lvl="1" eaLnBrk="1" hangingPunct="1"/>
            <a:r>
              <a:rPr lang="en-US" altLang="en-US" dirty="0"/>
              <a:t>Located at sector 0 of the disk drive</a:t>
            </a:r>
          </a:p>
          <a:p>
            <a:pPr eaLnBrk="1" hangingPunct="1"/>
            <a:r>
              <a:rPr lang="en-US" altLang="en-US" dirty="0"/>
              <a:t>In a hexadecimal editor, such as </a:t>
            </a:r>
            <a:r>
              <a:rPr lang="en-US" altLang="en-US" dirty="0" err="1"/>
              <a:t>WinHex</a:t>
            </a:r>
            <a:r>
              <a:rPr lang="en-US" altLang="en-US" dirty="0"/>
              <a:t>, you can find the first partition at offset 0x1BE</a:t>
            </a:r>
          </a:p>
          <a:p>
            <a:pPr lvl="1" eaLnBrk="1" hangingPunct="1"/>
            <a:r>
              <a:rPr lang="en-US" altLang="en-US" dirty="0"/>
              <a:t>The file system’s hexadecimal code is offset 3 bytes from 0x1BE for the first partition</a:t>
            </a:r>
          </a:p>
        </p:txBody>
      </p:sp>
      <p:sp>
        <p:nvSpPr>
          <p:cNvPr id="22531" name="Rectangle 2">
            <a:extLst>
              <a:ext uri="{FF2B5EF4-FFF2-40B4-BE49-F238E27FC236}">
                <a16:creationId xmlns:a16="http://schemas.microsoft.com/office/drawing/2014/main" xmlns="" id="{780A3160-6FAB-6B42-869B-62D837A382DF}"/>
              </a:ext>
            </a:extLst>
          </p:cNvPr>
          <p:cNvSpPr>
            <a:spLocks noGrp="1" noChangeArrowheads="1"/>
          </p:cNvSpPr>
          <p:nvPr>
            <p:ph type="title"/>
          </p:nvPr>
        </p:nvSpPr>
        <p:spPr>
          <a:xfrm>
            <a:off x="762000" y="317331"/>
            <a:ext cx="8026400" cy="475002"/>
          </a:xfrm>
        </p:spPr>
        <p:txBody>
          <a:bodyPr/>
          <a:lstStyle/>
          <a:p>
            <a:pPr eaLnBrk="1" hangingPunct="1"/>
            <a:r>
              <a:rPr lang="en-US" altLang="en-US" dirty="0"/>
              <a:t>Disk Partitions </a:t>
            </a:r>
            <a:r>
              <a:rPr lang="en-US" altLang="en-US" dirty="0" smtClean="0"/>
              <a:t>(2 </a:t>
            </a:r>
            <a:r>
              <a:rPr lang="en-US" altLang="en-US" dirty="0"/>
              <a:t>of </a:t>
            </a:r>
            <a:r>
              <a:rPr lang="en-US" altLang="en-US" dirty="0" smtClean="0"/>
              <a:t>3)</a:t>
            </a:r>
            <a:endParaRPr lang="en-US" altLang="en-US" dirty="0"/>
          </a:p>
        </p:txBody>
      </p:sp>
      <p:sp>
        <p:nvSpPr>
          <p:cNvPr id="4" name="Footer Placeholder 3">
            <a:extLst>
              <a:ext uri="{FF2B5EF4-FFF2-40B4-BE49-F238E27FC236}">
                <a16:creationId xmlns:a16="http://schemas.microsoft.com/office/drawing/2014/main" xmlns="" id="{5084BF4B-8E3C-504E-B030-FFC92BADBB9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2533" name="Slide Number Placeholder 4">
            <a:extLst>
              <a:ext uri="{FF2B5EF4-FFF2-40B4-BE49-F238E27FC236}">
                <a16:creationId xmlns:a16="http://schemas.microsoft.com/office/drawing/2014/main" xmlns="" id="{C7F0F4CB-63C5-1244-872A-36D992CBA66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C4E93E2-8619-8641-8895-2BE9E395175D}" type="slidenum">
              <a:rPr lang="en-US" altLang="en-US"/>
              <a:pPr eaLnBrk="1" hangingPunct="1"/>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screenshot shows win h e x- hard disk 2 dialog Box. The dialog box contains three sections. The first section titled, partitioning style: m b r shows the list of name, e x t, size created, modified, record changed, a t t r., and 1st sector. The first sectors in partition 1, 2, and 3 are converted to decimal. 0 times 800 = 2048, 0 times 0c350800 = 204,802,048, 0 times 124f8800 = 307,202,048, 0 times 130b0800 = 319,490,0048. Below this, the second section shows a table which contains the list of columns as follows: offset, 0, 1, 2, 3, 4, 5, 6, 7, 8, 9, a, b, c, d, e f, a n s I, and a s c I i. The offset 07, 07, 0c, and 0f in column 2 are the partition file which contains system codes. The first sector for each partition in column 6, 7, 8, and 9 are converted to decimal. They are as follows: 0 times, 800 = 2048. 0 times, 0c350800 = 204,802,048. 0 times 124f8800 = 307,202,048. 0 times 130b0800 = 319,490,048. The number of sectors in each partition from column a to e are converted to decimal. They are as follows: 0 times 0c000035 = 201,326,645. 0 times 061a8000 = 102,400,000. 0 times 00bb8000 = 12,288,000. 0 times 272c5000 = 657,215,488. The partition offsets in column e are as follows: 1st partition offset, 0 times 1 b e. 2nd partition offset, 0 times 1 c e. 3rd partition offset, 0 times 1 d e. 4th partition offset, 0 times 1 e e. Beside the table, the third section shows the details of hard disk 2, default edit models, total capacity, partition, relative sector no., mode, offsets, bytes per page, window, number of windows, clipboard, and t e m p folder.      ">
            <a:extLst>
              <a:ext uri="{FF2B5EF4-FFF2-40B4-BE49-F238E27FC236}">
                <a16:creationId xmlns:a16="http://schemas.microsoft.com/office/drawing/2014/main" xmlns="" id="{413E2C54-FF0F-8242-A76B-FCD2FA9703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90555" y="1100542"/>
            <a:ext cx="5364478" cy="5147858"/>
          </a:xfrm>
        </p:spPr>
      </p:pic>
      <p:sp>
        <p:nvSpPr>
          <p:cNvPr id="23555" name="Rectangle 2">
            <a:extLst>
              <a:ext uri="{FF2B5EF4-FFF2-40B4-BE49-F238E27FC236}">
                <a16:creationId xmlns:a16="http://schemas.microsoft.com/office/drawing/2014/main" xmlns="" id="{27FB8710-0B5A-B54A-B5BB-07C8F12802A8}"/>
              </a:ext>
            </a:extLst>
          </p:cNvPr>
          <p:cNvSpPr>
            <a:spLocks noGrp="1" noChangeArrowheads="1"/>
          </p:cNvSpPr>
          <p:nvPr>
            <p:ph type="title"/>
          </p:nvPr>
        </p:nvSpPr>
        <p:spPr>
          <a:xfrm>
            <a:off x="762000" y="318927"/>
            <a:ext cx="8026400" cy="470898"/>
          </a:xfrm>
        </p:spPr>
        <p:txBody>
          <a:bodyPr/>
          <a:lstStyle/>
          <a:p>
            <a:r>
              <a:rPr lang="en-US" altLang="en-US" dirty="0"/>
              <a:t>Disk Partitions </a:t>
            </a:r>
            <a:r>
              <a:rPr lang="en-US" altLang="en-US" dirty="0" smtClean="0"/>
              <a:t>(3 </a:t>
            </a:r>
            <a:r>
              <a:rPr lang="en-US" altLang="en-US" dirty="0"/>
              <a:t>of </a:t>
            </a:r>
            <a:r>
              <a:rPr lang="en-US" altLang="en-US" dirty="0" smtClean="0"/>
              <a:t>3)</a:t>
            </a:r>
            <a:endParaRPr lang="en-US" altLang="en-US" dirty="0"/>
          </a:p>
        </p:txBody>
      </p:sp>
      <p:sp>
        <p:nvSpPr>
          <p:cNvPr id="4" name="Footer Placeholder 3">
            <a:extLst>
              <a:ext uri="{FF2B5EF4-FFF2-40B4-BE49-F238E27FC236}">
                <a16:creationId xmlns:a16="http://schemas.microsoft.com/office/drawing/2014/main" xmlns="" id="{3DE4B493-7785-8B45-AFC4-01001D202F74}"/>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3557" name="Slide Number Placeholder 4">
            <a:extLst>
              <a:ext uri="{FF2B5EF4-FFF2-40B4-BE49-F238E27FC236}">
                <a16:creationId xmlns:a16="http://schemas.microsoft.com/office/drawing/2014/main" xmlns="" id="{31CFCE49-7F80-9E47-BF3F-56FCE034CDB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D331B223-7BBF-7A4F-A0B5-A96C61C4A13D}" type="slidenum">
              <a:rPr lang="en-US" altLang="en-US"/>
              <a:pPr eaLnBrk="1" hangingPunct="1"/>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xmlns="" id="{F07903D0-B7FA-EA45-B410-78D463253B96}"/>
              </a:ext>
            </a:extLst>
          </p:cNvPr>
          <p:cNvSpPr>
            <a:spLocks noGrp="1" noChangeArrowheads="1"/>
          </p:cNvSpPr>
          <p:nvPr>
            <p:ph idx="1"/>
          </p:nvPr>
        </p:nvSpPr>
        <p:spPr>
          <a:xfrm>
            <a:off x="365125" y="1538288"/>
            <a:ext cx="8415338" cy="2914644"/>
          </a:xfrm>
        </p:spPr>
        <p:txBody>
          <a:bodyPr/>
          <a:lstStyle/>
          <a:p>
            <a:pPr eaLnBrk="1" hangingPunct="1"/>
            <a:r>
              <a:rPr lang="en-US" altLang="en-US" b="1" dirty="0"/>
              <a:t>File Allocation Table (FAT)</a:t>
            </a:r>
            <a:endParaRPr lang="en-US" altLang="en-US" dirty="0"/>
          </a:p>
          <a:p>
            <a:pPr lvl="1" eaLnBrk="1" hangingPunct="1"/>
            <a:r>
              <a:rPr lang="en-US" altLang="en-US" dirty="0"/>
              <a:t>File structure database that Microsoft originally designed for floppy disks</a:t>
            </a:r>
          </a:p>
          <a:p>
            <a:pPr eaLnBrk="1" hangingPunct="1"/>
            <a:r>
              <a:rPr lang="en-US" altLang="en-US" dirty="0"/>
              <a:t>FAT database is typically written to a disk’s outermost track and contains:</a:t>
            </a:r>
          </a:p>
          <a:p>
            <a:pPr lvl="1" eaLnBrk="1" hangingPunct="1"/>
            <a:r>
              <a:rPr lang="en-US" altLang="en-US" dirty="0"/>
              <a:t>Filenames, directory names, date and time stamps, the starting cluster number, and file attributes</a:t>
            </a:r>
          </a:p>
          <a:p>
            <a:pPr eaLnBrk="1" hangingPunct="1"/>
            <a:r>
              <a:rPr lang="en-US" altLang="en-US" dirty="0"/>
              <a:t>Three current FAT versions</a:t>
            </a:r>
          </a:p>
          <a:p>
            <a:pPr lvl="1" eaLnBrk="1" hangingPunct="1"/>
            <a:r>
              <a:rPr lang="en-US" altLang="en-US" dirty="0"/>
              <a:t>FAT16, FAT32, and </a:t>
            </a:r>
            <a:r>
              <a:rPr lang="en-US" altLang="en-US" dirty="0" err="1"/>
              <a:t>exFAT</a:t>
            </a:r>
            <a:r>
              <a:rPr lang="en-US" altLang="en-US" dirty="0"/>
              <a:t> (used for mobile personal storage devices) </a:t>
            </a:r>
          </a:p>
          <a:p>
            <a:pPr eaLnBrk="1" hangingPunct="1"/>
            <a:r>
              <a:rPr lang="en-US" altLang="en-US" dirty="0"/>
              <a:t>Cluster sizes vary according to the hard disk size and file system</a:t>
            </a:r>
          </a:p>
        </p:txBody>
      </p:sp>
      <p:sp>
        <p:nvSpPr>
          <p:cNvPr id="24579" name="Rectangle 2">
            <a:extLst>
              <a:ext uri="{FF2B5EF4-FFF2-40B4-BE49-F238E27FC236}">
                <a16:creationId xmlns:a16="http://schemas.microsoft.com/office/drawing/2014/main" xmlns="" id="{F4121C52-10D3-2A48-A1C1-3B9C6F9922B8}"/>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FAT Disks (1 of 7)</a:t>
            </a:r>
          </a:p>
        </p:txBody>
      </p:sp>
      <p:sp>
        <p:nvSpPr>
          <p:cNvPr id="4" name="Footer Placeholder 3">
            <a:extLst>
              <a:ext uri="{FF2B5EF4-FFF2-40B4-BE49-F238E27FC236}">
                <a16:creationId xmlns:a16="http://schemas.microsoft.com/office/drawing/2014/main" xmlns="" id="{6A949DB6-BF5B-0B4B-B60A-DD2BA73CD6A0}"/>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4581" name="Slide Number Placeholder 4">
            <a:extLst>
              <a:ext uri="{FF2B5EF4-FFF2-40B4-BE49-F238E27FC236}">
                <a16:creationId xmlns:a16="http://schemas.microsoft.com/office/drawing/2014/main" xmlns="" id="{C519E87D-2DDA-1641-B605-5EF6F083ADB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1A5F1E4-B03A-DF4B-AE23-062FFCFC2EF9}" type="slidenum">
              <a:rPr lang="en-US" altLang="en-US"/>
              <a:pPr eaLnBrk="1" hangingPunct="1"/>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Table 5-2 shows sectors and bytes per cluster">
            <a:extLst>
              <a:ext uri="{FF2B5EF4-FFF2-40B4-BE49-F238E27FC236}">
                <a16:creationId xmlns:a16="http://schemas.microsoft.com/office/drawing/2014/main" xmlns="" id="{E058785A-183F-CB47-9F3C-A4FF298527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588" y="1847629"/>
            <a:ext cx="6094412" cy="3723130"/>
          </a:xfrm>
        </p:spPr>
      </p:pic>
      <p:sp>
        <p:nvSpPr>
          <p:cNvPr id="25603" name="Rectangle 2">
            <a:extLst>
              <a:ext uri="{FF2B5EF4-FFF2-40B4-BE49-F238E27FC236}">
                <a16:creationId xmlns:a16="http://schemas.microsoft.com/office/drawing/2014/main" xmlns="" id="{EE9A8221-4B24-2040-ACEA-8CE664130A46}"/>
              </a:ext>
            </a:extLst>
          </p:cNvPr>
          <p:cNvSpPr>
            <a:spLocks noGrp="1" noChangeArrowheads="1"/>
          </p:cNvSpPr>
          <p:nvPr>
            <p:ph type="title"/>
          </p:nvPr>
        </p:nvSpPr>
        <p:spPr/>
        <p:txBody>
          <a:bodyPr/>
          <a:lstStyle/>
          <a:p>
            <a:r>
              <a:rPr lang="en-US" altLang="en-US"/>
              <a:t>Examining FAT Disks (2 of 7) </a:t>
            </a:r>
            <a:endParaRPr lang="en-US" altLang="en-US" dirty="0"/>
          </a:p>
        </p:txBody>
      </p:sp>
      <p:sp>
        <p:nvSpPr>
          <p:cNvPr id="4" name="Footer Placeholder 3">
            <a:extLst>
              <a:ext uri="{FF2B5EF4-FFF2-40B4-BE49-F238E27FC236}">
                <a16:creationId xmlns:a16="http://schemas.microsoft.com/office/drawing/2014/main" xmlns="" id="{0B9A165D-EC4A-3E41-9350-2FCE712A1726}"/>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5605" name="Slide Number Placeholder 4">
            <a:extLst>
              <a:ext uri="{FF2B5EF4-FFF2-40B4-BE49-F238E27FC236}">
                <a16:creationId xmlns:a16="http://schemas.microsoft.com/office/drawing/2014/main" xmlns="" id="{690E4841-8B7A-E747-9198-F006EC2A3F2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13DCB00-C55D-CF49-94E5-7A372F5BF610}" type="slidenum">
              <a:rPr lang="en-US" altLang="en-US"/>
              <a:pPr eaLnBrk="1" hangingPunct="1"/>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xmlns="" id="{20D0FB18-F7D2-F849-A30D-6957E4C5F594}"/>
              </a:ext>
            </a:extLst>
          </p:cNvPr>
          <p:cNvSpPr>
            <a:spLocks noGrp="1" noChangeArrowheads="1"/>
          </p:cNvSpPr>
          <p:nvPr>
            <p:ph idx="1"/>
          </p:nvPr>
        </p:nvSpPr>
        <p:spPr>
          <a:xfrm>
            <a:off x="365125" y="1538288"/>
            <a:ext cx="8415338" cy="3079305"/>
          </a:xfrm>
        </p:spPr>
        <p:txBody>
          <a:bodyPr/>
          <a:lstStyle/>
          <a:p>
            <a:pPr eaLnBrk="1" hangingPunct="1"/>
            <a:r>
              <a:rPr lang="en-US" altLang="en-US" dirty="0"/>
              <a:t>Microsoft OSs allocate disk space for files by clusters</a:t>
            </a:r>
          </a:p>
          <a:p>
            <a:pPr lvl="1" eaLnBrk="1" hangingPunct="1"/>
            <a:r>
              <a:rPr lang="en-US" altLang="en-US" dirty="0"/>
              <a:t>Results in </a:t>
            </a:r>
            <a:r>
              <a:rPr lang="en-US" altLang="en-US" b="1" dirty="0"/>
              <a:t>drive slack</a:t>
            </a:r>
          </a:p>
          <a:p>
            <a:pPr lvl="2" eaLnBrk="1" hangingPunct="1"/>
            <a:r>
              <a:rPr lang="en-US" altLang="en-US" dirty="0"/>
              <a:t>Unused space in a cluster between the end of an active file’s content and the end of the cluster</a:t>
            </a:r>
          </a:p>
          <a:p>
            <a:pPr eaLnBrk="1" hangingPunct="1"/>
            <a:r>
              <a:rPr lang="en-US" altLang="en-US" dirty="0"/>
              <a:t>Drive slack includes:</a:t>
            </a:r>
          </a:p>
          <a:p>
            <a:pPr lvl="1" eaLnBrk="1" hangingPunct="1"/>
            <a:r>
              <a:rPr lang="en-US" altLang="en-US" b="1" dirty="0"/>
              <a:t>RAM slack</a:t>
            </a:r>
            <a:r>
              <a:rPr lang="en-US" altLang="en-US" dirty="0"/>
              <a:t> and </a:t>
            </a:r>
            <a:r>
              <a:rPr lang="en-US" altLang="en-US" b="1" dirty="0"/>
              <a:t>file slack</a:t>
            </a:r>
          </a:p>
          <a:p>
            <a:pPr eaLnBrk="1" hangingPunct="1"/>
            <a:r>
              <a:rPr lang="en-US" altLang="en-US" dirty="0"/>
              <a:t>An unintentional side effect of FAT16 allowing large clusters was that it reduced fragmentation</a:t>
            </a:r>
          </a:p>
          <a:p>
            <a:pPr lvl="1" eaLnBrk="1" hangingPunct="1"/>
            <a:r>
              <a:rPr lang="en-US" altLang="en-US" dirty="0"/>
              <a:t>As cluster size increased</a:t>
            </a:r>
            <a:endParaRPr lang="en-US" altLang="en-US" b="1" dirty="0"/>
          </a:p>
        </p:txBody>
      </p:sp>
      <p:sp>
        <p:nvSpPr>
          <p:cNvPr id="26627" name="Rectangle 2">
            <a:extLst>
              <a:ext uri="{FF2B5EF4-FFF2-40B4-BE49-F238E27FC236}">
                <a16:creationId xmlns:a16="http://schemas.microsoft.com/office/drawing/2014/main" xmlns="" id="{6219A295-C0D6-EA40-B8E7-C3C7E8259649}"/>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FAT Disks (3 of 7)</a:t>
            </a:r>
          </a:p>
        </p:txBody>
      </p:sp>
      <p:sp>
        <p:nvSpPr>
          <p:cNvPr id="4" name="Footer Placeholder 3">
            <a:extLst>
              <a:ext uri="{FF2B5EF4-FFF2-40B4-BE49-F238E27FC236}">
                <a16:creationId xmlns:a16="http://schemas.microsoft.com/office/drawing/2014/main" xmlns="" id="{6E5C20A6-6B48-7B46-AE29-F09CAD4AFD8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6629" name="Slide Number Placeholder 4">
            <a:extLst>
              <a:ext uri="{FF2B5EF4-FFF2-40B4-BE49-F238E27FC236}">
                <a16:creationId xmlns:a16="http://schemas.microsoft.com/office/drawing/2014/main" xmlns="" id="{113F506B-1C91-1A4C-8BC0-0A59EE42A24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5B84D25-69F1-4440-969F-729D89668084}" type="slidenum">
              <a:rPr lang="en-US" altLang="en-US"/>
              <a:pPr eaLnBrk="1" hangingPunct="1"/>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3">
            <a:extLst>
              <a:ext uri="{FF2B5EF4-FFF2-40B4-BE49-F238E27FC236}">
                <a16:creationId xmlns:a16="http://schemas.microsoft.com/office/drawing/2014/main" xmlns="" id="{DCFDE689-B460-224A-8E3C-C8247573DD37}"/>
              </a:ext>
            </a:extLst>
          </p:cNvPr>
          <p:cNvSpPr>
            <a:spLocks noGrp="1" noChangeArrowheads="1"/>
          </p:cNvSpPr>
          <p:nvPr>
            <p:ph idx="1"/>
          </p:nvPr>
        </p:nvSpPr>
        <p:spPr/>
        <p:txBody>
          <a:bodyPr rtlCol="0"/>
          <a:lstStyle/>
          <a:p>
            <a:pPr eaLnBrk="1" fontAlgn="auto" hangingPunct="1">
              <a:spcAft>
                <a:spcPts val="0"/>
              </a:spcAft>
              <a:defRPr/>
            </a:pPr>
            <a:r>
              <a:rPr lang="en-US" altLang="en-US">
                <a:solidFill>
                  <a:schemeClr val="tx1">
                    <a:lumMod val="75000"/>
                    <a:lumOff val="25000"/>
                  </a:schemeClr>
                </a:solidFill>
              </a:rPr>
              <a:t>Explain the purpose and structure of file systems</a:t>
            </a:r>
          </a:p>
          <a:p>
            <a:pPr eaLnBrk="1" fontAlgn="auto" hangingPunct="1">
              <a:spcAft>
                <a:spcPts val="0"/>
              </a:spcAft>
              <a:defRPr/>
            </a:pPr>
            <a:r>
              <a:rPr lang="en-US" altLang="en-US">
                <a:solidFill>
                  <a:schemeClr val="tx1">
                    <a:lumMod val="75000"/>
                    <a:lumOff val="25000"/>
                  </a:schemeClr>
                </a:solidFill>
              </a:rPr>
              <a:t>Describe Microsoft file structures</a:t>
            </a:r>
          </a:p>
          <a:p>
            <a:pPr eaLnBrk="1" fontAlgn="auto" hangingPunct="1">
              <a:spcAft>
                <a:spcPts val="0"/>
              </a:spcAft>
              <a:defRPr/>
            </a:pPr>
            <a:r>
              <a:rPr lang="en-US" altLang="en-US">
                <a:solidFill>
                  <a:schemeClr val="tx1">
                    <a:lumMod val="75000"/>
                    <a:lumOff val="25000"/>
                  </a:schemeClr>
                </a:solidFill>
              </a:rPr>
              <a:t>Explain the structure of NTFS disks</a:t>
            </a:r>
          </a:p>
          <a:p>
            <a:pPr eaLnBrk="1" fontAlgn="auto" hangingPunct="1">
              <a:spcAft>
                <a:spcPts val="0"/>
              </a:spcAft>
              <a:defRPr/>
            </a:pPr>
            <a:r>
              <a:rPr lang="en-US" altLang="en-US">
                <a:solidFill>
                  <a:schemeClr val="tx1">
                    <a:lumMod val="75000"/>
                    <a:lumOff val="25000"/>
                  </a:schemeClr>
                </a:solidFill>
              </a:rPr>
              <a:t>List some options for decrypting drives encrypted with whole disk encryption</a:t>
            </a:r>
          </a:p>
          <a:p>
            <a:pPr eaLnBrk="1" fontAlgn="auto" hangingPunct="1">
              <a:spcAft>
                <a:spcPts val="0"/>
              </a:spcAft>
              <a:defRPr/>
            </a:pPr>
            <a:r>
              <a:rPr lang="en-US" altLang="en-US">
                <a:solidFill>
                  <a:schemeClr val="tx1">
                    <a:lumMod val="75000"/>
                    <a:lumOff val="25000"/>
                  </a:schemeClr>
                </a:solidFill>
              </a:rPr>
              <a:t>Explain how the Windows Registry works</a:t>
            </a:r>
          </a:p>
          <a:p>
            <a:pPr eaLnBrk="1" fontAlgn="auto" hangingPunct="1">
              <a:spcAft>
                <a:spcPts val="0"/>
              </a:spcAft>
              <a:defRPr/>
            </a:pPr>
            <a:r>
              <a:rPr lang="en-US" altLang="en-US">
                <a:solidFill>
                  <a:schemeClr val="tx1">
                    <a:lumMod val="75000"/>
                    <a:lumOff val="25000"/>
                  </a:schemeClr>
                </a:solidFill>
              </a:rPr>
              <a:t>Describe Microsoft startup tasks</a:t>
            </a:r>
          </a:p>
          <a:p>
            <a:pPr eaLnBrk="1" fontAlgn="auto" hangingPunct="1">
              <a:spcAft>
                <a:spcPts val="0"/>
              </a:spcAft>
              <a:defRPr/>
            </a:pPr>
            <a:r>
              <a:rPr lang="en-US" altLang="en-US">
                <a:solidFill>
                  <a:schemeClr val="tx1">
                    <a:lumMod val="75000"/>
                    <a:lumOff val="25000"/>
                  </a:schemeClr>
                </a:solidFill>
              </a:rPr>
              <a:t>Explain the purpose of a virtual machine</a:t>
            </a:r>
          </a:p>
          <a:p>
            <a:pPr marL="0" indent="0" eaLnBrk="1" fontAlgn="auto" hangingPunct="1">
              <a:spcAft>
                <a:spcPts val="0"/>
              </a:spcAft>
              <a:buFontTx/>
              <a:buNone/>
              <a:defRPr/>
            </a:pPr>
            <a:endParaRPr lang="en-US" altLang="en-US" dirty="0">
              <a:solidFill>
                <a:schemeClr val="tx1">
                  <a:lumMod val="75000"/>
                  <a:lumOff val="25000"/>
                </a:schemeClr>
              </a:solidFill>
            </a:endParaRPr>
          </a:p>
        </p:txBody>
      </p:sp>
      <p:sp>
        <p:nvSpPr>
          <p:cNvPr id="8195" name="Rectangle 2">
            <a:extLst>
              <a:ext uri="{FF2B5EF4-FFF2-40B4-BE49-F238E27FC236}">
                <a16:creationId xmlns:a16="http://schemas.microsoft.com/office/drawing/2014/main" xmlns="" id="{F1D1A059-3351-4441-9F78-A114022907C3}"/>
              </a:ext>
            </a:extLst>
          </p:cNvPr>
          <p:cNvSpPr>
            <a:spLocks noGrp="1" noChangeArrowheads="1"/>
          </p:cNvSpPr>
          <p:nvPr>
            <p:ph type="title"/>
          </p:nvPr>
        </p:nvSpPr>
        <p:spPr/>
        <p:txBody>
          <a:bodyPr/>
          <a:lstStyle/>
          <a:p>
            <a:pPr eaLnBrk="1" hangingPunct="1"/>
            <a:r>
              <a:rPr lang="en-US" altLang="en-US"/>
              <a:t>Objectives</a:t>
            </a:r>
          </a:p>
        </p:txBody>
      </p:sp>
      <p:sp>
        <p:nvSpPr>
          <p:cNvPr id="8197" name="Slide Number Placeholder 4">
            <a:extLst>
              <a:ext uri="{FF2B5EF4-FFF2-40B4-BE49-F238E27FC236}">
                <a16:creationId xmlns:a16="http://schemas.microsoft.com/office/drawing/2014/main" xmlns="" id="{AE427307-C578-334E-A95D-87E7626EA1F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2DCF3B7-9E1A-9E4B-9E93-4DEA1713DB5B}" type="slidenum">
              <a:rPr lang="en-US" altLang="en-US"/>
              <a:pPr eaLnBrk="1" hangingPunct="1"/>
              <a:t>2</a:t>
            </a:fld>
            <a:endParaRPr lang="en-US" altLang="en-US"/>
          </a:p>
        </p:txBody>
      </p:sp>
      <p:sp>
        <p:nvSpPr>
          <p:cNvPr id="6" name="Footer Placeholder 5">
            <a:extLst>
              <a:ext uri="{FF2B5EF4-FFF2-40B4-BE49-F238E27FC236}">
                <a16:creationId xmlns:a16="http://schemas.microsoft.com/office/drawing/2014/main" xmlns="" id="{11EB2AE0-80BE-3F4B-92BA-70F7AC43442C}"/>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total disk space for a file is 64 sectors times 512 bytes = 32,768 bytes. The file slack space is 27,648 bytes, 5120 bytes document uses up to 10 sectors, r a m slack uses 120 bytes, and the next segment is e o f.">
            <a:extLst>
              <a:ext uri="{FF2B5EF4-FFF2-40B4-BE49-F238E27FC236}">
                <a16:creationId xmlns:a16="http://schemas.microsoft.com/office/drawing/2014/main" xmlns="" id="{DB5CF30B-0486-544D-86E1-55E7DE2CCF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2777" y="2236788"/>
            <a:ext cx="7440034" cy="2640012"/>
          </a:xfrm>
        </p:spPr>
      </p:pic>
      <p:sp>
        <p:nvSpPr>
          <p:cNvPr id="27651" name="Rectangle 2">
            <a:extLst>
              <a:ext uri="{FF2B5EF4-FFF2-40B4-BE49-F238E27FC236}">
                <a16:creationId xmlns:a16="http://schemas.microsoft.com/office/drawing/2014/main" xmlns="" id="{05130873-4D00-1140-AB8F-B869A7BFBB9F}"/>
              </a:ext>
            </a:extLst>
          </p:cNvPr>
          <p:cNvSpPr>
            <a:spLocks noGrp="1" noChangeArrowheads="1"/>
          </p:cNvSpPr>
          <p:nvPr>
            <p:ph type="title"/>
          </p:nvPr>
        </p:nvSpPr>
        <p:spPr/>
        <p:txBody>
          <a:bodyPr/>
          <a:lstStyle/>
          <a:p>
            <a:r>
              <a:rPr lang="en-US" altLang="en-US"/>
              <a:t>Examining FAT Disks (4 of 7)</a:t>
            </a:r>
            <a:endParaRPr lang="en-US" altLang="en-US" dirty="0"/>
          </a:p>
        </p:txBody>
      </p:sp>
      <p:sp>
        <p:nvSpPr>
          <p:cNvPr id="4" name="Footer Placeholder 3">
            <a:extLst>
              <a:ext uri="{FF2B5EF4-FFF2-40B4-BE49-F238E27FC236}">
                <a16:creationId xmlns:a16="http://schemas.microsoft.com/office/drawing/2014/main" xmlns="" id="{24149DD9-24F6-654B-AA10-28A5491B5E34}"/>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7653" name="Slide Number Placeholder 4">
            <a:extLst>
              <a:ext uri="{FF2B5EF4-FFF2-40B4-BE49-F238E27FC236}">
                <a16:creationId xmlns:a16="http://schemas.microsoft.com/office/drawing/2014/main" xmlns="" id="{50D9409D-89D5-1740-988B-90D75EA6F7F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6AA2C39-40C1-DE49-AFB9-ABECBB93742D}" type="slidenum">
              <a:rPr lang="en-US" altLang="en-US"/>
              <a:pPr eaLnBrk="1" hangingPunct="1"/>
              <a:t>20</a:t>
            </a:fld>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a:extLst>
              <a:ext uri="{FF2B5EF4-FFF2-40B4-BE49-F238E27FC236}">
                <a16:creationId xmlns:a16="http://schemas.microsoft.com/office/drawing/2014/main" xmlns="" id="{2B9B6EB7-5141-0B4F-AC79-297DB826AF57}"/>
              </a:ext>
            </a:extLst>
          </p:cNvPr>
          <p:cNvSpPr>
            <a:spLocks noGrp="1" noChangeArrowheads="1"/>
          </p:cNvSpPr>
          <p:nvPr>
            <p:ph idx="1"/>
          </p:nvPr>
        </p:nvSpPr>
        <p:spPr>
          <a:xfrm>
            <a:off x="365125" y="1538288"/>
            <a:ext cx="8415338" cy="3236271"/>
          </a:xfrm>
        </p:spPr>
        <p:txBody>
          <a:bodyPr rtlCol="0"/>
          <a:lstStyle/>
          <a:p>
            <a:pPr eaLnBrk="1" fontAlgn="auto" hangingPunct="1">
              <a:spcAft>
                <a:spcPts val="0"/>
              </a:spcAft>
              <a:defRPr/>
            </a:pPr>
            <a:r>
              <a:rPr lang="en-US" altLang="en-US" dirty="0">
                <a:solidFill>
                  <a:schemeClr val="tx1">
                    <a:lumMod val="75000"/>
                    <a:lumOff val="25000"/>
                  </a:schemeClr>
                </a:solidFill>
              </a:rPr>
              <a:t>When you run out of room for an allocated cluster</a:t>
            </a:r>
          </a:p>
          <a:p>
            <a:pPr lvl="1" eaLnBrk="1" fontAlgn="auto" hangingPunct="1">
              <a:spcAft>
                <a:spcPts val="0"/>
              </a:spcAft>
              <a:defRPr/>
            </a:pPr>
            <a:r>
              <a:rPr lang="en-US" altLang="en-US" dirty="0">
                <a:solidFill>
                  <a:schemeClr val="tx1">
                    <a:lumMod val="75000"/>
                    <a:lumOff val="25000"/>
                  </a:schemeClr>
                </a:solidFill>
              </a:rPr>
              <a:t>OS allocates another cluster for your file</a:t>
            </a:r>
          </a:p>
          <a:p>
            <a:pPr eaLnBrk="1" fontAlgn="auto" hangingPunct="1">
              <a:spcAft>
                <a:spcPts val="0"/>
              </a:spcAft>
              <a:defRPr/>
            </a:pPr>
            <a:r>
              <a:rPr lang="en-US" altLang="en-US" dirty="0">
                <a:solidFill>
                  <a:schemeClr val="tx1">
                    <a:lumMod val="75000"/>
                    <a:lumOff val="25000"/>
                  </a:schemeClr>
                </a:solidFill>
              </a:rPr>
              <a:t>As files grow and require more disk space, assigned clusters are chained together</a:t>
            </a:r>
          </a:p>
          <a:p>
            <a:pPr lvl="1" eaLnBrk="1" fontAlgn="auto" hangingPunct="1">
              <a:spcAft>
                <a:spcPts val="0"/>
              </a:spcAft>
              <a:defRPr/>
            </a:pPr>
            <a:r>
              <a:rPr lang="en-US" altLang="en-US" dirty="0">
                <a:solidFill>
                  <a:schemeClr val="tx1">
                    <a:lumMod val="75000"/>
                    <a:lumOff val="25000"/>
                  </a:schemeClr>
                </a:solidFill>
              </a:rPr>
              <a:t>The chain can be broken or fragmented</a:t>
            </a:r>
          </a:p>
          <a:p>
            <a:pPr eaLnBrk="1" fontAlgn="auto" hangingPunct="1">
              <a:spcAft>
                <a:spcPts val="0"/>
              </a:spcAft>
              <a:defRPr/>
            </a:pPr>
            <a:r>
              <a:rPr lang="en-US" altLang="en-US" dirty="0">
                <a:solidFill>
                  <a:schemeClr val="tx1">
                    <a:lumMod val="75000"/>
                    <a:lumOff val="25000"/>
                  </a:schemeClr>
                </a:solidFill>
              </a:rPr>
              <a:t>When the OS stores data in a FAT file system, it assigns a starting cluster position to a file</a:t>
            </a:r>
          </a:p>
          <a:p>
            <a:pPr lvl="1" eaLnBrk="1" fontAlgn="auto" hangingPunct="1">
              <a:spcAft>
                <a:spcPts val="0"/>
              </a:spcAft>
              <a:defRPr/>
            </a:pPr>
            <a:r>
              <a:rPr lang="en-US" altLang="en-US" dirty="0">
                <a:solidFill>
                  <a:schemeClr val="tx1">
                    <a:lumMod val="75000"/>
                    <a:lumOff val="25000"/>
                  </a:schemeClr>
                </a:solidFill>
              </a:rPr>
              <a:t>Data for the file is written to the first sector of the first assigned cluster</a:t>
            </a:r>
          </a:p>
          <a:p>
            <a:pPr marL="0" indent="0" eaLnBrk="1" fontAlgn="auto" hangingPunct="1">
              <a:spcAft>
                <a:spcPts val="0"/>
              </a:spcAft>
              <a:buFontTx/>
              <a:buNone/>
              <a:defRPr/>
            </a:pPr>
            <a:endParaRPr lang="en-US" altLang="en-US" dirty="0">
              <a:solidFill>
                <a:schemeClr val="tx1">
                  <a:lumMod val="75000"/>
                  <a:lumOff val="25000"/>
                </a:schemeClr>
              </a:solidFill>
            </a:endParaRPr>
          </a:p>
        </p:txBody>
      </p:sp>
      <p:sp>
        <p:nvSpPr>
          <p:cNvPr id="28675" name="Rectangle 2">
            <a:extLst>
              <a:ext uri="{FF2B5EF4-FFF2-40B4-BE49-F238E27FC236}">
                <a16:creationId xmlns:a16="http://schemas.microsoft.com/office/drawing/2014/main" xmlns="" id="{D7F66A3A-A84E-2449-8917-F3C098D9EE68}"/>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FAT Disks (5 of 7)</a:t>
            </a:r>
          </a:p>
        </p:txBody>
      </p:sp>
      <p:sp>
        <p:nvSpPr>
          <p:cNvPr id="4" name="Footer Placeholder 3">
            <a:extLst>
              <a:ext uri="{FF2B5EF4-FFF2-40B4-BE49-F238E27FC236}">
                <a16:creationId xmlns:a16="http://schemas.microsoft.com/office/drawing/2014/main" xmlns="" id="{43995D4A-84B1-7F45-8064-D1B2ECDCC61E}"/>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 name="Slide Number Placeholder 4">
            <a:extLst>
              <a:ext uri="{FF2B5EF4-FFF2-40B4-BE49-F238E27FC236}">
                <a16:creationId xmlns:a16="http://schemas.microsoft.com/office/drawing/2014/main" xmlns="" id="{AEB00EAC-63D3-8448-B9E3-43B369E4E50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A116B03-4304-D849-9EC5-9AD372DD3238}" type="slidenum">
              <a:rPr lang="en-US" altLang="en-US"/>
              <a:pPr eaLnBrk="1" hangingPunct="1"/>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screenshot shows an example of word 2003, dot, d o c dialog box. The dialog box shows clusters from 478 to 483, 2048. Total is 6 and the fragment is 1. ">
            <a:extLst>
              <a:ext uri="{FF2B5EF4-FFF2-40B4-BE49-F238E27FC236}">
                <a16:creationId xmlns:a16="http://schemas.microsoft.com/office/drawing/2014/main" xmlns="" id="{28CABF29-4E20-194A-BF6B-515EC5C39A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388" y="1616258"/>
            <a:ext cx="2436812" cy="3946342"/>
          </a:xfrm>
        </p:spPr>
      </p:pic>
      <p:sp>
        <p:nvSpPr>
          <p:cNvPr id="29699" name="Rectangle 2">
            <a:extLst>
              <a:ext uri="{FF2B5EF4-FFF2-40B4-BE49-F238E27FC236}">
                <a16:creationId xmlns:a16="http://schemas.microsoft.com/office/drawing/2014/main" xmlns="" id="{98A1C544-5720-1D4C-8000-C59E5CEA48DA}"/>
              </a:ext>
            </a:extLst>
          </p:cNvPr>
          <p:cNvSpPr>
            <a:spLocks noGrp="1" noChangeArrowheads="1"/>
          </p:cNvSpPr>
          <p:nvPr>
            <p:ph type="title"/>
          </p:nvPr>
        </p:nvSpPr>
        <p:spPr/>
        <p:txBody>
          <a:bodyPr/>
          <a:lstStyle/>
          <a:p>
            <a:r>
              <a:rPr lang="en-US" altLang="en-US"/>
              <a:t>Examining FAT Disks (6 of 7)</a:t>
            </a:r>
            <a:endParaRPr lang="en-US" altLang="en-US" dirty="0"/>
          </a:p>
        </p:txBody>
      </p:sp>
      <p:sp>
        <p:nvSpPr>
          <p:cNvPr id="4" name="Footer Placeholder 3">
            <a:extLst>
              <a:ext uri="{FF2B5EF4-FFF2-40B4-BE49-F238E27FC236}">
                <a16:creationId xmlns:a16="http://schemas.microsoft.com/office/drawing/2014/main" xmlns="" id="{A6721857-DC1A-7E4A-B7C8-2B6ED294E969}"/>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9701" name="Slide Number Placeholder 4">
            <a:extLst>
              <a:ext uri="{FF2B5EF4-FFF2-40B4-BE49-F238E27FC236}">
                <a16:creationId xmlns:a16="http://schemas.microsoft.com/office/drawing/2014/main" xmlns="" id="{1CD6B0E6-656A-6F47-ACBF-D61DEA93F4A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A17FE1D-EECE-C448-B7F8-299548DB7C2F}" type="slidenum">
              <a:rPr lang="en-US" altLang="en-US"/>
              <a:pPr eaLnBrk="1" hangingPunct="1"/>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xmlns="" id="{226FE45A-0A8A-D047-AB32-1A47F1C2042C}"/>
              </a:ext>
            </a:extLst>
          </p:cNvPr>
          <p:cNvSpPr>
            <a:spLocks noGrp="1" noChangeArrowheads="1"/>
          </p:cNvSpPr>
          <p:nvPr>
            <p:ph idx="1"/>
          </p:nvPr>
        </p:nvSpPr>
        <p:spPr/>
        <p:txBody>
          <a:bodyPr/>
          <a:lstStyle/>
          <a:p>
            <a:pPr eaLnBrk="1" hangingPunct="1"/>
            <a:r>
              <a:rPr lang="en-US" altLang="en-US"/>
              <a:t>When this first assigned cluster is filled and runs out of room</a:t>
            </a:r>
          </a:p>
          <a:p>
            <a:pPr lvl="1" eaLnBrk="1" hangingPunct="1"/>
            <a:r>
              <a:rPr lang="en-US" altLang="en-US"/>
              <a:t>FAT assigns the next available cluster to the file</a:t>
            </a:r>
          </a:p>
          <a:p>
            <a:pPr eaLnBrk="1" hangingPunct="1"/>
            <a:r>
              <a:rPr lang="en-US" altLang="en-US"/>
              <a:t>If the next available cluster isn’t contiguous to the current cluster</a:t>
            </a:r>
          </a:p>
          <a:p>
            <a:pPr lvl="1" eaLnBrk="1" hangingPunct="1"/>
            <a:r>
              <a:rPr lang="en-US" altLang="en-US"/>
              <a:t>File becomes fragmented</a:t>
            </a:r>
          </a:p>
        </p:txBody>
      </p:sp>
      <p:sp>
        <p:nvSpPr>
          <p:cNvPr id="30723" name="Rectangle 2">
            <a:extLst>
              <a:ext uri="{FF2B5EF4-FFF2-40B4-BE49-F238E27FC236}">
                <a16:creationId xmlns:a16="http://schemas.microsoft.com/office/drawing/2014/main" xmlns="" id="{5E5C93FE-7A3F-F04D-BB37-E38808CED94A}"/>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FAT Disks (7 of 7)</a:t>
            </a:r>
          </a:p>
        </p:txBody>
      </p:sp>
      <p:sp>
        <p:nvSpPr>
          <p:cNvPr id="4" name="Footer Placeholder 3">
            <a:extLst>
              <a:ext uri="{FF2B5EF4-FFF2-40B4-BE49-F238E27FC236}">
                <a16:creationId xmlns:a16="http://schemas.microsoft.com/office/drawing/2014/main" xmlns="" id="{F46F3800-1718-3942-8340-F49A008958C3}"/>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0725" name="Slide Number Placeholder 4">
            <a:extLst>
              <a:ext uri="{FF2B5EF4-FFF2-40B4-BE49-F238E27FC236}">
                <a16:creationId xmlns:a16="http://schemas.microsoft.com/office/drawing/2014/main" xmlns="" id="{D7901E8D-6F5F-B646-8BCE-DEEC862DCEF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7B9B16B-F3B0-624D-9584-86934A55E478}" type="slidenum">
              <a:rPr lang="en-US" altLang="en-US"/>
              <a:pPr eaLnBrk="1" hangingPunct="1"/>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xmlns="" id="{5A0773D4-C94A-024E-A63D-49512510ED36}"/>
              </a:ext>
            </a:extLst>
          </p:cNvPr>
          <p:cNvSpPr>
            <a:spLocks noGrp="1" noChangeArrowheads="1"/>
          </p:cNvSpPr>
          <p:nvPr>
            <p:ph idx="1"/>
          </p:nvPr>
        </p:nvSpPr>
        <p:spPr/>
        <p:txBody>
          <a:bodyPr/>
          <a:lstStyle/>
          <a:p>
            <a:pPr eaLnBrk="1" hangingPunct="1"/>
            <a:r>
              <a:rPr lang="en-US" altLang="en-US"/>
              <a:t>In Microsoft OSs, when a file is deleted</a:t>
            </a:r>
          </a:p>
          <a:p>
            <a:pPr lvl="1" eaLnBrk="1" hangingPunct="1"/>
            <a:r>
              <a:rPr lang="en-US" altLang="en-US"/>
              <a:t>Directory entry is marked as a deleted file</a:t>
            </a:r>
          </a:p>
          <a:p>
            <a:pPr lvl="2" eaLnBrk="1" hangingPunct="1"/>
            <a:r>
              <a:rPr lang="en-US" altLang="en-US"/>
              <a:t>With the HEX E5 character replacing the first letter of the filename</a:t>
            </a:r>
          </a:p>
          <a:p>
            <a:pPr lvl="2" eaLnBrk="1" hangingPunct="1"/>
            <a:r>
              <a:rPr lang="en-US" altLang="en-US"/>
              <a:t>FAT chain for that file is set to 0</a:t>
            </a:r>
          </a:p>
          <a:p>
            <a:pPr eaLnBrk="1" hangingPunct="1"/>
            <a:r>
              <a:rPr lang="en-US" altLang="en-US"/>
              <a:t>Data in the file remains on the disk drive</a:t>
            </a:r>
          </a:p>
          <a:p>
            <a:pPr eaLnBrk="1" hangingPunct="1"/>
            <a:r>
              <a:rPr lang="en-US" altLang="en-US"/>
              <a:t>Area of the disk where the deleted file resides becomes </a:t>
            </a:r>
            <a:r>
              <a:rPr lang="en-US" altLang="en-US" b="1"/>
              <a:t>unallocated disk space</a:t>
            </a:r>
          </a:p>
          <a:p>
            <a:pPr lvl="1" eaLnBrk="1" hangingPunct="1"/>
            <a:r>
              <a:rPr lang="en-US" altLang="en-US"/>
              <a:t>Available to receive new data from newly created files or other files needing more space</a:t>
            </a:r>
          </a:p>
        </p:txBody>
      </p:sp>
      <p:sp>
        <p:nvSpPr>
          <p:cNvPr id="31747" name="Rectangle 2">
            <a:extLst>
              <a:ext uri="{FF2B5EF4-FFF2-40B4-BE49-F238E27FC236}">
                <a16:creationId xmlns:a16="http://schemas.microsoft.com/office/drawing/2014/main" xmlns="" id="{153C1C16-C31F-284F-B1B6-13246C1AE3E7}"/>
              </a:ext>
            </a:extLst>
          </p:cNvPr>
          <p:cNvSpPr>
            <a:spLocks noGrp="1" noChangeArrowheads="1"/>
          </p:cNvSpPr>
          <p:nvPr>
            <p:ph type="title"/>
          </p:nvPr>
        </p:nvSpPr>
        <p:spPr>
          <a:xfrm>
            <a:off x="762000" y="406400"/>
            <a:ext cx="8026400" cy="296863"/>
          </a:xfrm>
        </p:spPr>
        <p:txBody>
          <a:bodyPr/>
          <a:lstStyle/>
          <a:p>
            <a:pPr eaLnBrk="1" hangingPunct="1"/>
            <a:r>
              <a:rPr lang="en-US" altLang="en-US"/>
              <a:t>Deleting FAT Files</a:t>
            </a:r>
          </a:p>
        </p:txBody>
      </p:sp>
      <p:sp>
        <p:nvSpPr>
          <p:cNvPr id="4" name="Footer Placeholder 3">
            <a:extLst>
              <a:ext uri="{FF2B5EF4-FFF2-40B4-BE49-F238E27FC236}">
                <a16:creationId xmlns:a16="http://schemas.microsoft.com/office/drawing/2014/main" xmlns="" id="{87B5E9AB-3489-4544-9688-E21A5977E245}"/>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1749" name="Slide Number Placeholder 4">
            <a:extLst>
              <a:ext uri="{FF2B5EF4-FFF2-40B4-BE49-F238E27FC236}">
                <a16:creationId xmlns:a16="http://schemas.microsoft.com/office/drawing/2014/main" xmlns="" id="{FE36EE3C-B67D-9849-9AE3-CDABB32598D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BD6610F-18B2-A343-A3D1-27FF000E68F1}" type="slidenum">
              <a:rPr lang="en-US" altLang="en-US"/>
              <a:pPr eaLnBrk="1" hangingPunct="1"/>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xmlns="" id="{07CA0A7E-01EB-684C-9E02-E91CD7B65BB7}"/>
              </a:ext>
            </a:extLst>
          </p:cNvPr>
          <p:cNvSpPr>
            <a:spLocks noGrp="1" noChangeArrowheads="1"/>
          </p:cNvSpPr>
          <p:nvPr>
            <p:ph idx="1"/>
          </p:nvPr>
        </p:nvSpPr>
        <p:spPr>
          <a:xfrm>
            <a:off x="365125" y="1538288"/>
            <a:ext cx="8415338" cy="2885405"/>
          </a:xfrm>
        </p:spPr>
        <p:txBody>
          <a:bodyPr/>
          <a:lstStyle/>
          <a:p>
            <a:pPr eaLnBrk="1" hangingPunct="1"/>
            <a:r>
              <a:rPr lang="en-US" altLang="en-US" b="1" dirty="0"/>
              <a:t>NT File System (NTFS)</a:t>
            </a:r>
          </a:p>
          <a:p>
            <a:pPr lvl="1" eaLnBrk="1" hangingPunct="1"/>
            <a:r>
              <a:rPr lang="en-US" altLang="en-US" dirty="0"/>
              <a:t>Introduced with Windows NT</a:t>
            </a:r>
          </a:p>
          <a:p>
            <a:pPr lvl="1" eaLnBrk="1" hangingPunct="1"/>
            <a:r>
              <a:rPr lang="en-US" altLang="en-US" dirty="0"/>
              <a:t>Primary file system for Windows 10</a:t>
            </a:r>
          </a:p>
          <a:p>
            <a:pPr eaLnBrk="1" hangingPunct="1"/>
            <a:r>
              <a:rPr lang="en-US" altLang="en-US" dirty="0"/>
              <a:t>Improvements over FAT file systems</a:t>
            </a:r>
          </a:p>
          <a:p>
            <a:pPr lvl="1" eaLnBrk="1" hangingPunct="1"/>
            <a:r>
              <a:rPr lang="en-US" altLang="en-US" dirty="0"/>
              <a:t>NTFS provides more information about a file</a:t>
            </a:r>
          </a:p>
          <a:p>
            <a:pPr lvl="1" eaLnBrk="1" hangingPunct="1"/>
            <a:r>
              <a:rPr lang="en-US" altLang="en-US" dirty="0"/>
              <a:t>NTFS gives more control over files and folders</a:t>
            </a:r>
          </a:p>
          <a:p>
            <a:pPr eaLnBrk="1" hangingPunct="1"/>
            <a:r>
              <a:rPr lang="en-US" altLang="en-US" dirty="0"/>
              <a:t>NTFS was Microsoft’s move toward a journaling file system</a:t>
            </a:r>
          </a:p>
          <a:p>
            <a:pPr lvl="1" eaLnBrk="1" hangingPunct="1"/>
            <a:r>
              <a:rPr lang="en-US" altLang="en-US" dirty="0"/>
              <a:t>It records a transaction before the system carries it out</a:t>
            </a:r>
          </a:p>
        </p:txBody>
      </p:sp>
      <p:sp>
        <p:nvSpPr>
          <p:cNvPr id="32771" name="Rectangle 2">
            <a:extLst>
              <a:ext uri="{FF2B5EF4-FFF2-40B4-BE49-F238E27FC236}">
                <a16:creationId xmlns:a16="http://schemas.microsoft.com/office/drawing/2014/main" xmlns="" id="{D1568BBF-6DF6-A44C-889E-98D3038B2FC7}"/>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NTFS Disks (1 of 3)</a:t>
            </a:r>
          </a:p>
        </p:txBody>
      </p:sp>
      <p:sp>
        <p:nvSpPr>
          <p:cNvPr id="4" name="Footer Placeholder 3">
            <a:extLst>
              <a:ext uri="{FF2B5EF4-FFF2-40B4-BE49-F238E27FC236}">
                <a16:creationId xmlns:a16="http://schemas.microsoft.com/office/drawing/2014/main" xmlns="" id="{BDB73804-CF40-5D49-BCB6-EDC8823D76ED}"/>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2773" name="Slide Number Placeholder 4">
            <a:extLst>
              <a:ext uri="{FF2B5EF4-FFF2-40B4-BE49-F238E27FC236}">
                <a16:creationId xmlns:a16="http://schemas.microsoft.com/office/drawing/2014/main" xmlns="" id="{E97E58E6-7C61-194C-87D8-A36708C1489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9BB4228-8D77-E94F-B197-5BEFE4B6B110}" type="slidenum">
              <a:rPr lang="en-US" altLang="en-US"/>
              <a:pPr eaLnBrk="1" hangingPunct="1"/>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xmlns="" id="{C925A688-7170-C943-848A-FE05F68FF953}"/>
              </a:ext>
            </a:extLst>
          </p:cNvPr>
          <p:cNvSpPr>
            <a:spLocks noGrp="1" noChangeArrowheads="1"/>
          </p:cNvSpPr>
          <p:nvPr>
            <p:ph idx="1"/>
          </p:nvPr>
        </p:nvSpPr>
        <p:spPr/>
        <p:txBody>
          <a:bodyPr/>
          <a:lstStyle/>
          <a:p>
            <a:pPr eaLnBrk="1" hangingPunct="1"/>
            <a:r>
              <a:rPr lang="en-US" altLang="en-US"/>
              <a:t>In NTFS, everything written to the disk is considered a file</a:t>
            </a:r>
          </a:p>
          <a:p>
            <a:pPr eaLnBrk="1" hangingPunct="1"/>
            <a:r>
              <a:rPr lang="en-US" altLang="en-US"/>
              <a:t>On an NTFS disk</a:t>
            </a:r>
          </a:p>
          <a:p>
            <a:pPr lvl="1" eaLnBrk="1" hangingPunct="1"/>
            <a:r>
              <a:rPr lang="en-US" altLang="en-US"/>
              <a:t>First data set is the </a:t>
            </a:r>
            <a:r>
              <a:rPr lang="en-US" altLang="en-US" b="1"/>
              <a:t>Partition Boot Sector</a:t>
            </a:r>
          </a:p>
          <a:p>
            <a:pPr lvl="1" eaLnBrk="1" hangingPunct="1"/>
            <a:r>
              <a:rPr lang="en-US" altLang="en-US"/>
              <a:t>Next is </a:t>
            </a:r>
            <a:r>
              <a:rPr lang="en-US" altLang="en-US" b="1"/>
              <a:t>Master File Table (MFT)</a:t>
            </a:r>
          </a:p>
          <a:p>
            <a:pPr eaLnBrk="1" hangingPunct="1"/>
            <a:r>
              <a:rPr lang="en-US" altLang="en-US"/>
              <a:t>NTFS results in much less file slack space</a:t>
            </a:r>
          </a:p>
          <a:p>
            <a:pPr eaLnBrk="1" hangingPunct="1"/>
            <a:r>
              <a:rPr lang="en-US" altLang="en-US"/>
              <a:t>Clusters are smaller for smaller disk drives</a:t>
            </a:r>
          </a:p>
          <a:p>
            <a:pPr eaLnBrk="1" hangingPunct="1"/>
            <a:r>
              <a:rPr lang="en-US" altLang="en-US"/>
              <a:t>NTFS also uses </a:t>
            </a:r>
            <a:r>
              <a:rPr lang="en-US" altLang="en-US" b="1"/>
              <a:t>Unicode</a:t>
            </a:r>
          </a:p>
          <a:p>
            <a:pPr lvl="1" eaLnBrk="1" hangingPunct="1"/>
            <a:r>
              <a:rPr lang="en-US" altLang="en-US"/>
              <a:t>An international data format</a:t>
            </a:r>
          </a:p>
        </p:txBody>
      </p:sp>
      <p:sp>
        <p:nvSpPr>
          <p:cNvPr id="33795" name="Rectangle 2">
            <a:extLst>
              <a:ext uri="{FF2B5EF4-FFF2-40B4-BE49-F238E27FC236}">
                <a16:creationId xmlns:a16="http://schemas.microsoft.com/office/drawing/2014/main" xmlns="" id="{9FD2E1AD-C012-D843-B40A-92C8B7F2103C}"/>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NTFS Disks (2 of 3)</a:t>
            </a:r>
          </a:p>
        </p:txBody>
      </p:sp>
      <p:sp>
        <p:nvSpPr>
          <p:cNvPr id="4" name="Footer Placeholder 3">
            <a:extLst>
              <a:ext uri="{FF2B5EF4-FFF2-40B4-BE49-F238E27FC236}">
                <a16:creationId xmlns:a16="http://schemas.microsoft.com/office/drawing/2014/main" xmlns="" id="{BFA0E33A-57E7-AD41-A370-4F83C976C2D2}"/>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3797" name="Slide Number Placeholder 4">
            <a:extLst>
              <a:ext uri="{FF2B5EF4-FFF2-40B4-BE49-F238E27FC236}">
                <a16:creationId xmlns:a16="http://schemas.microsoft.com/office/drawing/2014/main" xmlns="" id="{B5F293A8-2953-8941-923A-A58819C54E9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3E9B2A2-65F3-AB43-8823-3D4AEB8AEC22}" type="slidenum">
              <a:rPr lang="en-US" altLang="en-US"/>
              <a:pPr eaLnBrk="1" hangingPunct="1"/>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3 shows cluster sizes in NTFS disk">
            <a:extLst>
              <a:ext uri="{FF2B5EF4-FFF2-40B4-BE49-F238E27FC236}">
                <a16:creationId xmlns:a16="http://schemas.microsoft.com/office/drawing/2014/main" xmlns="" id="{25794C3A-81DF-1F4C-9261-969DC64D46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5933" y="1779588"/>
            <a:ext cx="5093722" cy="3402012"/>
          </a:xfrm>
        </p:spPr>
      </p:pic>
      <p:sp>
        <p:nvSpPr>
          <p:cNvPr id="34819" name="Rectangle 2">
            <a:extLst>
              <a:ext uri="{FF2B5EF4-FFF2-40B4-BE49-F238E27FC236}">
                <a16:creationId xmlns:a16="http://schemas.microsoft.com/office/drawing/2014/main" xmlns="" id="{BF1A14C1-A6A1-7A4D-ABE5-79FAB8B48581}"/>
              </a:ext>
            </a:extLst>
          </p:cNvPr>
          <p:cNvSpPr>
            <a:spLocks noGrp="1" noChangeArrowheads="1"/>
          </p:cNvSpPr>
          <p:nvPr>
            <p:ph type="title"/>
          </p:nvPr>
        </p:nvSpPr>
        <p:spPr/>
        <p:txBody>
          <a:bodyPr/>
          <a:lstStyle/>
          <a:p>
            <a:r>
              <a:rPr lang="en-US" altLang="en-US"/>
              <a:t>Examining NTFS Disks (3 of 3)</a:t>
            </a:r>
            <a:endParaRPr lang="en-US" altLang="en-US" dirty="0"/>
          </a:p>
        </p:txBody>
      </p:sp>
      <p:sp>
        <p:nvSpPr>
          <p:cNvPr id="4" name="Footer Placeholder 3">
            <a:extLst>
              <a:ext uri="{FF2B5EF4-FFF2-40B4-BE49-F238E27FC236}">
                <a16:creationId xmlns:a16="http://schemas.microsoft.com/office/drawing/2014/main" xmlns="" id="{05D1BA65-18AB-C941-8FDB-003E3FCE1F5A}"/>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4821" name="Slide Number Placeholder 4">
            <a:extLst>
              <a:ext uri="{FF2B5EF4-FFF2-40B4-BE49-F238E27FC236}">
                <a16:creationId xmlns:a16="http://schemas.microsoft.com/office/drawing/2014/main" xmlns="" id="{8AF2C8E8-100D-AD4E-A56F-E1B986243E0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56DEAE3-90B7-744C-BFF7-8AA3560A7FBB}" type="slidenum">
              <a:rPr lang="en-US" altLang="en-US"/>
              <a:pPr eaLnBrk="1" hangingPunct="1"/>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xmlns="" id="{847F3BF2-9090-9B47-B454-B3DC4851285E}"/>
              </a:ext>
            </a:extLst>
          </p:cNvPr>
          <p:cNvSpPr>
            <a:spLocks noGrp="1" noChangeArrowheads="1"/>
          </p:cNvSpPr>
          <p:nvPr>
            <p:ph idx="1"/>
          </p:nvPr>
        </p:nvSpPr>
        <p:spPr/>
        <p:txBody>
          <a:bodyPr/>
          <a:lstStyle/>
          <a:p>
            <a:pPr eaLnBrk="1" hangingPunct="1"/>
            <a:r>
              <a:rPr lang="en-US" altLang="en-US"/>
              <a:t>MFT contains information about all files on the disk</a:t>
            </a:r>
          </a:p>
          <a:p>
            <a:pPr lvl="1" eaLnBrk="1" hangingPunct="1"/>
            <a:r>
              <a:rPr lang="en-US" altLang="en-US"/>
              <a:t>Including the system files the OS uses</a:t>
            </a:r>
          </a:p>
          <a:p>
            <a:pPr eaLnBrk="1" hangingPunct="1"/>
            <a:r>
              <a:rPr lang="en-US" altLang="en-US"/>
              <a:t>In the MFT, the first 15 records are reserved for system files</a:t>
            </a:r>
          </a:p>
          <a:p>
            <a:pPr eaLnBrk="1" hangingPunct="1"/>
            <a:r>
              <a:rPr lang="en-US" altLang="en-US"/>
              <a:t>Records in the MFT are called </a:t>
            </a:r>
            <a:r>
              <a:rPr lang="en-US" altLang="en-US" b="1"/>
              <a:t>metadata</a:t>
            </a:r>
          </a:p>
        </p:txBody>
      </p:sp>
      <p:sp>
        <p:nvSpPr>
          <p:cNvPr id="35843" name="Rectangle 2">
            <a:extLst>
              <a:ext uri="{FF2B5EF4-FFF2-40B4-BE49-F238E27FC236}">
                <a16:creationId xmlns:a16="http://schemas.microsoft.com/office/drawing/2014/main" xmlns="" id="{098E6751-1EA7-334D-8EA7-3DE758769F56}"/>
              </a:ext>
            </a:extLst>
          </p:cNvPr>
          <p:cNvSpPr>
            <a:spLocks noGrp="1" noChangeArrowheads="1"/>
          </p:cNvSpPr>
          <p:nvPr>
            <p:ph type="title"/>
          </p:nvPr>
        </p:nvSpPr>
        <p:spPr>
          <a:xfrm>
            <a:off x="762000" y="319383"/>
            <a:ext cx="8026400" cy="470898"/>
          </a:xfrm>
        </p:spPr>
        <p:txBody>
          <a:bodyPr/>
          <a:lstStyle/>
          <a:p>
            <a:pPr eaLnBrk="1" hangingPunct="1"/>
            <a:r>
              <a:rPr lang="en-US" altLang="en-US" dirty="0"/>
              <a:t>NTFS System Files (1 of </a:t>
            </a:r>
            <a:r>
              <a:rPr lang="en-US" altLang="en-US" dirty="0" smtClean="0"/>
              <a:t>3)</a:t>
            </a:r>
            <a:endParaRPr lang="en-US" altLang="en-US" dirty="0"/>
          </a:p>
        </p:txBody>
      </p:sp>
      <p:sp>
        <p:nvSpPr>
          <p:cNvPr id="4" name="Footer Placeholder 3">
            <a:extLst>
              <a:ext uri="{FF2B5EF4-FFF2-40B4-BE49-F238E27FC236}">
                <a16:creationId xmlns:a16="http://schemas.microsoft.com/office/drawing/2014/main" xmlns="" id="{13A4C3C7-425A-AA43-978D-951838A80AB1}"/>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5845" name="Slide Number Placeholder 4">
            <a:extLst>
              <a:ext uri="{FF2B5EF4-FFF2-40B4-BE49-F238E27FC236}">
                <a16:creationId xmlns:a16="http://schemas.microsoft.com/office/drawing/2014/main" xmlns="" id="{046E5971-7B5B-5D42-AFA1-7973D611D16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1E52D52-B303-BB49-8AFD-5D7623B8A09C}" type="slidenum">
              <a:rPr lang="en-US" altLang="en-US"/>
              <a:pPr eaLnBrk="1" hangingPunct="1"/>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4 shows metadata records in the MFT">
            <a:extLst>
              <a:ext uri="{FF2B5EF4-FFF2-40B4-BE49-F238E27FC236}">
                <a16:creationId xmlns:a16="http://schemas.microsoft.com/office/drawing/2014/main" xmlns="" id="{0C0676DB-845E-7B45-B27B-91CCFED3EF7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7382" y="1752600"/>
            <a:ext cx="6269236" cy="3097212"/>
          </a:xfrm>
        </p:spPr>
      </p:pic>
      <p:sp>
        <p:nvSpPr>
          <p:cNvPr id="36867" name="Rectangle 2">
            <a:extLst>
              <a:ext uri="{FF2B5EF4-FFF2-40B4-BE49-F238E27FC236}">
                <a16:creationId xmlns:a16="http://schemas.microsoft.com/office/drawing/2014/main" xmlns="" id="{EF0A3489-BB97-8F4A-B0A3-BA35D90A30BC}"/>
              </a:ext>
            </a:extLst>
          </p:cNvPr>
          <p:cNvSpPr>
            <a:spLocks noGrp="1" noChangeArrowheads="1"/>
          </p:cNvSpPr>
          <p:nvPr>
            <p:ph type="title"/>
          </p:nvPr>
        </p:nvSpPr>
        <p:spPr>
          <a:xfrm>
            <a:off x="762000" y="318927"/>
            <a:ext cx="8026400" cy="470898"/>
          </a:xfrm>
        </p:spPr>
        <p:txBody>
          <a:bodyPr/>
          <a:lstStyle/>
          <a:p>
            <a:r>
              <a:rPr lang="en-US" altLang="en-US" dirty="0"/>
              <a:t>NTFS File System (2 of </a:t>
            </a:r>
            <a:r>
              <a:rPr lang="en-US" altLang="en-US" dirty="0" smtClean="0"/>
              <a:t>3)</a:t>
            </a:r>
            <a:endParaRPr lang="en-US" altLang="en-US" dirty="0"/>
          </a:p>
        </p:txBody>
      </p:sp>
      <p:sp>
        <p:nvSpPr>
          <p:cNvPr id="4" name="Footer Placeholder 3">
            <a:extLst>
              <a:ext uri="{FF2B5EF4-FFF2-40B4-BE49-F238E27FC236}">
                <a16:creationId xmlns:a16="http://schemas.microsoft.com/office/drawing/2014/main" xmlns="" id="{CB9486BD-9237-204B-AECB-80950077F945}"/>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6869" name="Slide Number Placeholder 4">
            <a:extLst>
              <a:ext uri="{FF2B5EF4-FFF2-40B4-BE49-F238E27FC236}">
                <a16:creationId xmlns:a16="http://schemas.microsoft.com/office/drawing/2014/main" xmlns="" id="{52248EE9-00BE-9847-B7ED-19C385F654D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632455D-7803-7245-BBBE-8AD47A0A3CDB}" type="slidenum">
              <a:rPr lang="en-US" altLang="en-US"/>
              <a:pPr eaLnBrk="1" hangingPunct="1"/>
              <a:t>29</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xmlns="" id="{ED840E82-EEBF-5243-BE31-B1CF2EC79B47}"/>
              </a:ext>
            </a:extLst>
          </p:cNvPr>
          <p:cNvSpPr>
            <a:spLocks noGrp="1" noChangeArrowheads="1"/>
          </p:cNvSpPr>
          <p:nvPr>
            <p:ph idx="1"/>
          </p:nvPr>
        </p:nvSpPr>
        <p:spPr/>
        <p:txBody>
          <a:bodyPr/>
          <a:lstStyle/>
          <a:p>
            <a:pPr eaLnBrk="1" hangingPunct="1"/>
            <a:r>
              <a:rPr lang="en-US" altLang="en-US" b="1"/>
              <a:t>File system</a:t>
            </a:r>
          </a:p>
          <a:p>
            <a:pPr lvl="1" eaLnBrk="1" hangingPunct="1"/>
            <a:r>
              <a:rPr lang="en-US" altLang="en-US"/>
              <a:t>Gives OS a road map to data on a disk</a:t>
            </a:r>
          </a:p>
          <a:p>
            <a:pPr eaLnBrk="1" hangingPunct="1"/>
            <a:r>
              <a:rPr lang="en-US" altLang="en-US"/>
              <a:t>Type of file system an OS uses determines how data is stored on the disk</a:t>
            </a:r>
          </a:p>
          <a:p>
            <a:pPr eaLnBrk="1" hangingPunct="1"/>
            <a:r>
              <a:rPr lang="en-US" altLang="en-US"/>
              <a:t>When you need to access a suspect’s computer to acquire or inspect data</a:t>
            </a:r>
          </a:p>
          <a:p>
            <a:pPr lvl="1" eaLnBrk="1" hangingPunct="1"/>
            <a:r>
              <a:rPr lang="en-US" altLang="en-US"/>
              <a:t>You should be familiar with both the computer’s OS and file systems</a:t>
            </a:r>
          </a:p>
        </p:txBody>
      </p:sp>
      <p:sp>
        <p:nvSpPr>
          <p:cNvPr id="9219" name="Rectangle 2">
            <a:extLst>
              <a:ext uri="{FF2B5EF4-FFF2-40B4-BE49-F238E27FC236}">
                <a16:creationId xmlns:a16="http://schemas.microsoft.com/office/drawing/2014/main" xmlns="" id="{FAED7D32-15C2-C745-AB7F-094ABEC00024}"/>
              </a:ext>
            </a:extLst>
          </p:cNvPr>
          <p:cNvSpPr>
            <a:spLocks noGrp="1" noChangeArrowheads="1"/>
          </p:cNvSpPr>
          <p:nvPr>
            <p:ph type="title"/>
          </p:nvPr>
        </p:nvSpPr>
        <p:spPr>
          <a:xfrm>
            <a:off x="762000" y="406400"/>
            <a:ext cx="8026400" cy="296863"/>
          </a:xfrm>
        </p:spPr>
        <p:txBody>
          <a:bodyPr/>
          <a:lstStyle/>
          <a:p>
            <a:pPr eaLnBrk="1" hangingPunct="1"/>
            <a:r>
              <a:rPr lang="en-US" altLang="en-US"/>
              <a:t>Understanding File Systems</a:t>
            </a:r>
          </a:p>
        </p:txBody>
      </p:sp>
      <p:sp>
        <p:nvSpPr>
          <p:cNvPr id="4" name="Footer Placeholder 3">
            <a:extLst>
              <a:ext uri="{FF2B5EF4-FFF2-40B4-BE49-F238E27FC236}">
                <a16:creationId xmlns:a16="http://schemas.microsoft.com/office/drawing/2014/main" xmlns="" id="{99C9CB38-D4A3-DC48-A555-373AE0307767}"/>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9221" name="Slide Number Placeholder 4">
            <a:extLst>
              <a:ext uri="{FF2B5EF4-FFF2-40B4-BE49-F238E27FC236}">
                <a16:creationId xmlns:a16="http://schemas.microsoft.com/office/drawing/2014/main" xmlns="" id="{EFCBD351-E630-D24D-95BD-A728A8E9B774}"/>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83A3F68-FF7C-8149-81C2-F91904FF5D37}" type="slidenum">
              <a:rPr lang="en-US" altLang="en-US"/>
              <a:pPr eaLnBrk="1" hangingPunct="1"/>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xmlns="" id="{EF0A3489-BB97-8F4A-B0A3-BA35D90A30BC}"/>
              </a:ext>
            </a:extLst>
          </p:cNvPr>
          <p:cNvSpPr>
            <a:spLocks noGrp="1" noChangeArrowheads="1"/>
          </p:cNvSpPr>
          <p:nvPr>
            <p:ph type="title"/>
          </p:nvPr>
        </p:nvSpPr>
        <p:spPr>
          <a:xfrm>
            <a:off x="762000" y="318927"/>
            <a:ext cx="8026400" cy="470898"/>
          </a:xfrm>
        </p:spPr>
        <p:txBody>
          <a:bodyPr/>
          <a:lstStyle/>
          <a:p>
            <a:r>
              <a:rPr lang="en-US" altLang="en-US" dirty="0"/>
              <a:t>NTFS File System </a:t>
            </a:r>
            <a:r>
              <a:rPr lang="en-US" altLang="en-US" dirty="0" smtClean="0"/>
              <a:t>(3 </a:t>
            </a:r>
            <a:r>
              <a:rPr lang="en-US" altLang="en-US" dirty="0"/>
              <a:t>of </a:t>
            </a:r>
            <a:r>
              <a:rPr lang="en-US" altLang="en-US" dirty="0" smtClean="0"/>
              <a:t>3)</a:t>
            </a:r>
            <a:endParaRPr lang="en-US" altLang="en-US" dirty="0"/>
          </a:p>
        </p:txBody>
      </p:sp>
      <p:sp>
        <p:nvSpPr>
          <p:cNvPr id="4" name="Footer Placeholder 3">
            <a:extLst>
              <a:ext uri="{FF2B5EF4-FFF2-40B4-BE49-F238E27FC236}">
                <a16:creationId xmlns:a16="http://schemas.microsoft.com/office/drawing/2014/main" xmlns="" id="{CB9486BD-9237-204B-AECB-80950077F945}"/>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6869" name="Slide Number Placeholder 4">
            <a:extLst>
              <a:ext uri="{FF2B5EF4-FFF2-40B4-BE49-F238E27FC236}">
                <a16:creationId xmlns:a16="http://schemas.microsoft.com/office/drawing/2014/main" xmlns="" id="{52248EE9-00BE-9847-B7ED-19C385F654D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632455D-7803-7245-BBBE-8AD47A0A3CDB}" type="slidenum">
              <a:rPr lang="en-US" altLang="en-US"/>
              <a:pPr eaLnBrk="1" hangingPunct="1"/>
              <a:t>30</a:t>
            </a:fld>
            <a:endParaRPr lang="en-US" altLang="en-US"/>
          </a:p>
        </p:txBody>
      </p:sp>
      <p:pic>
        <p:nvPicPr>
          <p:cNvPr id="3" name="Content Placeholder 2" descr="Table 5-4 shows metadata records in the MFT (continued)"/>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8300" y="1263530"/>
            <a:ext cx="5867400" cy="4330941"/>
          </a:xfrm>
        </p:spPr>
      </p:pic>
    </p:spTree>
    <p:extLst>
      <p:ext uri="{BB962C8B-B14F-4D97-AF65-F5344CB8AC3E}">
        <p14:creationId xmlns:p14="http://schemas.microsoft.com/office/powerpoint/2010/main" val="4165137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xmlns="" id="{63F9C96A-040C-554E-985D-7480C207F8C8}"/>
              </a:ext>
            </a:extLst>
          </p:cNvPr>
          <p:cNvSpPr>
            <a:spLocks noGrp="1" noChangeArrowheads="1"/>
          </p:cNvSpPr>
          <p:nvPr>
            <p:ph idx="1"/>
          </p:nvPr>
        </p:nvSpPr>
        <p:spPr/>
        <p:txBody>
          <a:bodyPr/>
          <a:lstStyle/>
          <a:p>
            <a:pPr eaLnBrk="1" hangingPunct="1"/>
            <a:r>
              <a:rPr lang="en-US" altLang="en-US"/>
              <a:t>In the NTFS MFT</a:t>
            </a:r>
          </a:p>
          <a:p>
            <a:pPr lvl="1" eaLnBrk="1" hangingPunct="1"/>
            <a:r>
              <a:rPr lang="en-US" altLang="en-US"/>
              <a:t>All files and folders are stored in separate records of 1024 bytes each</a:t>
            </a:r>
          </a:p>
          <a:p>
            <a:pPr eaLnBrk="1" hangingPunct="1"/>
            <a:r>
              <a:rPr lang="en-US" altLang="en-US"/>
              <a:t>Each record contains file or folder information</a:t>
            </a:r>
          </a:p>
          <a:p>
            <a:pPr lvl="1" eaLnBrk="1" hangingPunct="1"/>
            <a:r>
              <a:rPr lang="en-US" altLang="en-US"/>
              <a:t>This information is divided into record fields containing metadata</a:t>
            </a:r>
          </a:p>
          <a:p>
            <a:pPr eaLnBrk="1" hangingPunct="1"/>
            <a:r>
              <a:rPr lang="en-US" altLang="en-US"/>
              <a:t>A record field is referred to as an </a:t>
            </a:r>
            <a:r>
              <a:rPr lang="en-US" altLang="en-US" b="1"/>
              <a:t>attribute ID</a:t>
            </a:r>
          </a:p>
          <a:p>
            <a:pPr eaLnBrk="1" hangingPunct="1"/>
            <a:r>
              <a:rPr lang="en-US" altLang="en-US"/>
              <a:t>File or folder information is typically stored in one of two ways in an MFT record:</a:t>
            </a:r>
          </a:p>
          <a:p>
            <a:pPr lvl="1" eaLnBrk="1" hangingPunct="1"/>
            <a:r>
              <a:rPr lang="en-US" altLang="en-US"/>
              <a:t>Resident and nonresident</a:t>
            </a:r>
          </a:p>
        </p:txBody>
      </p:sp>
      <p:sp>
        <p:nvSpPr>
          <p:cNvPr id="37891" name="Rectangle 2">
            <a:extLst>
              <a:ext uri="{FF2B5EF4-FFF2-40B4-BE49-F238E27FC236}">
                <a16:creationId xmlns:a16="http://schemas.microsoft.com/office/drawing/2014/main" xmlns="" id="{EEA3B676-9E35-2B46-86BD-092A7258CE40}"/>
              </a:ext>
            </a:extLst>
          </p:cNvPr>
          <p:cNvSpPr>
            <a:spLocks noGrp="1" noChangeArrowheads="1"/>
          </p:cNvSpPr>
          <p:nvPr>
            <p:ph type="title"/>
          </p:nvPr>
        </p:nvSpPr>
        <p:spPr>
          <a:xfrm>
            <a:off x="762000" y="317331"/>
            <a:ext cx="8026400" cy="475002"/>
          </a:xfrm>
        </p:spPr>
        <p:txBody>
          <a:bodyPr/>
          <a:lstStyle/>
          <a:p>
            <a:pPr eaLnBrk="1" hangingPunct="1"/>
            <a:r>
              <a:rPr lang="en-US" altLang="en-US" dirty="0"/>
              <a:t>MFT and File Attributes (1 of 7)</a:t>
            </a:r>
          </a:p>
        </p:txBody>
      </p:sp>
      <p:sp>
        <p:nvSpPr>
          <p:cNvPr id="4" name="Footer Placeholder 3">
            <a:extLst>
              <a:ext uri="{FF2B5EF4-FFF2-40B4-BE49-F238E27FC236}">
                <a16:creationId xmlns:a16="http://schemas.microsoft.com/office/drawing/2014/main" xmlns="" id="{E03B4143-485D-7F46-9721-72C73A48243C}"/>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7893" name="Slide Number Placeholder 4">
            <a:extLst>
              <a:ext uri="{FF2B5EF4-FFF2-40B4-BE49-F238E27FC236}">
                <a16:creationId xmlns:a16="http://schemas.microsoft.com/office/drawing/2014/main" xmlns="" id="{EF6329E1-3817-4146-8917-C55DA28998F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C29DC1A-CF26-4147-94FD-A60B27DED5F4}" type="slidenum">
              <a:rPr lang="en-US" altLang="en-US"/>
              <a:pPr eaLnBrk="1" hangingPunct="1"/>
              <a:t>31</a:t>
            </a:fld>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xmlns="" id="{A9AB7844-6E9E-9C42-B6ED-5D9AA8A0E6DC}"/>
              </a:ext>
            </a:extLst>
          </p:cNvPr>
          <p:cNvSpPr>
            <a:spLocks noGrp="1" noChangeArrowheads="1"/>
          </p:cNvSpPr>
          <p:nvPr>
            <p:ph idx="1"/>
          </p:nvPr>
        </p:nvSpPr>
        <p:spPr/>
        <p:txBody>
          <a:bodyPr/>
          <a:lstStyle/>
          <a:p>
            <a:pPr eaLnBrk="1" hangingPunct="1"/>
            <a:r>
              <a:rPr lang="en-US" altLang="en-US"/>
              <a:t>Files larger than 512 bytes are stored outside the MFT</a:t>
            </a:r>
          </a:p>
          <a:p>
            <a:pPr lvl="1" eaLnBrk="1" hangingPunct="1"/>
            <a:r>
              <a:rPr lang="en-US" altLang="en-US"/>
              <a:t>MFT record provides cluster addresses where the file is stored on the drive’s partition</a:t>
            </a:r>
          </a:p>
          <a:p>
            <a:pPr lvl="2" eaLnBrk="1" hangingPunct="1"/>
            <a:r>
              <a:rPr lang="en-US" altLang="en-US"/>
              <a:t>Referred to as </a:t>
            </a:r>
            <a:r>
              <a:rPr lang="en-US" altLang="en-US" b="1"/>
              <a:t>data runs</a:t>
            </a:r>
          </a:p>
          <a:p>
            <a:pPr eaLnBrk="1" hangingPunct="1"/>
            <a:r>
              <a:rPr lang="en-US" altLang="en-US"/>
              <a:t>Each MFT record starts with a header identifying it as a resident or nonresident attribute</a:t>
            </a:r>
            <a:endParaRPr lang="en-US" altLang="en-US" b="1"/>
          </a:p>
        </p:txBody>
      </p:sp>
      <p:sp>
        <p:nvSpPr>
          <p:cNvPr id="38915" name="Rectangle 2">
            <a:extLst>
              <a:ext uri="{FF2B5EF4-FFF2-40B4-BE49-F238E27FC236}">
                <a16:creationId xmlns:a16="http://schemas.microsoft.com/office/drawing/2014/main" xmlns="" id="{9DB0CA20-169C-9B40-9ED2-70A87434559A}"/>
              </a:ext>
            </a:extLst>
          </p:cNvPr>
          <p:cNvSpPr>
            <a:spLocks noGrp="1" noChangeArrowheads="1"/>
          </p:cNvSpPr>
          <p:nvPr>
            <p:ph type="title"/>
          </p:nvPr>
        </p:nvSpPr>
        <p:spPr>
          <a:xfrm>
            <a:off x="762000" y="319383"/>
            <a:ext cx="8026400" cy="470898"/>
          </a:xfrm>
        </p:spPr>
        <p:txBody>
          <a:bodyPr/>
          <a:lstStyle/>
          <a:p>
            <a:pPr eaLnBrk="1" hangingPunct="1"/>
            <a:r>
              <a:rPr lang="en-US" altLang="en-US" dirty="0"/>
              <a:t>MFT and File Attributes (2 of 7)</a:t>
            </a:r>
          </a:p>
        </p:txBody>
      </p:sp>
      <p:sp>
        <p:nvSpPr>
          <p:cNvPr id="4" name="Footer Placeholder 3">
            <a:extLst>
              <a:ext uri="{FF2B5EF4-FFF2-40B4-BE49-F238E27FC236}">
                <a16:creationId xmlns:a16="http://schemas.microsoft.com/office/drawing/2014/main" xmlns="" id="{19786784-33C1-A34A-AEDC-B4E7016181FD}"/>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8917" name="Slide Number Placeholder 4">
            <a:extLst>
              <a:ext uri="{FF2B5EF4-FFF2-40B4-BE49-F238E27FC236}">
                <a16:creationId xmlns:a16="http://schemas.microsoft.com/office/drawing/2014/main" xmlns="" id="{5FA93BBB-540A-4146-88C0-5CF8393A5DC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689BAE3-53CC-AD4A-93D3-D3EF651F4AC3}" type="slidenum">
              <a:rPr lang="en-US" altLang="en-US"/>
              <a:pPr eaLnBrk="1" hangingPunct="1"/>
              <a:t>32</a:t>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5 shows attributes in the MFT">
            <a:extLst>
              <a:ext uri="{FF2B5EF4-FFF2-40B4-BE49-F238E27FC236}">
                <a16:creationId xmlns:a16="http://schemas.microsoft.com/office/drawing/2014/main" xmlns="" id="{A98E5724-4790-684E-848F-F68A7532FFE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38400" y="1339348"/>
            <a:ext cx="4268788" cy="4756652"/>
          </a:xfrm>
        </p:spPr>
      </p:pic>
      <p:sp>
        <p:nvSpPr>
          <p:cNvPr id="39939" name="Rectangle 2">
            <a:extLst>
              <a:ext uri="{FF2B5EF4-FFF2-40B4-BE49-F238E27FC236}">
                <a16:creationId xmlns:a16="http://schemas.microsoft.com/office/drawing/2014/main" xmlns="" id="{2E5BD0E6-C824-C74F-A10A-08B2D507FCD4}"/>
              </a:ext>
            </a:extLst>
          </p:cNvPr>
          <p:cNvSpPr>
            <a:spLocks noGrp="1" noChangeArrowheads="1"/>
          </p:cNvSpPr>
          <p:nvPr>
            <p:ph type="title"/>
          </p:nvPr>
        </p:nvSpPr>
        <p:spPr/>
        <p:txBody>
          <a:bodyPr/>
          <a:lstStyle/>
          <a:p>
            <a:r>
              <a:rPr lang="en-US" altLang="en-US"/>
              <a:t>MFT and File Attributes (3 of 7)</a:t>
            </a:r>
            <a:endParaRPr lang="en-US" altLang="en-US" dirty="0"/>
          </a:p>
        </p:txBody>
      </p:sp>
      <p:sp>
        <p:nvSpPr>
          <p:cNvPr id="4" name="Footer Placeholder 3">
            <a:extLst>
              <a:ext uri="{FF2B5EF4-FFF2-40B4-BE49-F238E27FC236}">
                <a16:creationId xmlns:a16="http://schemas.microsoft.com/office/drawing/2014/main" xmlns="" id="{6CE5C3F1-9E2A-DB44-B9D4-69FB51E5070E}"/>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9941" name="Slide Number Placeholder 4">
            <a:extLst>
              <a:ext uri="{FF2B5EF4-FFF2-40B4-BE49-F238E27FC236}">
                <a16:creationId xmlns:a16="http://schemas.microsoft.com/office/drawing/2014/main" xmlns="" id="{9F2FA8A2-F5C1-EC4C-B502-38982D5A235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928B2D5-3763-5B49-9D75-AB61BAE07EA6}" type="slidenum">
              <a:rPr lang="en-US" altLang="en-US"/>
              <a:pPr eaLnBrk="1" hangingPunct="1"/>
              <a:t>33</a:t>
            </a:fld>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5 shows attributes in the MFT (continued)">
            <a:extLst>
              <a:ext uri="{FF2B5EF4-FFF2-40B4-BE49-F238E27FC236}">
                <a16:creationId xmlns:a16="http://schemas.microsoft.com/office/drawing/2014/main" xmlns="" id="{FB783E14-2E22-8F49-958E-57BE6C0A503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1516" y="1855788"/>
            <a:ext cx="5342556" cy="2792412"/>
          </a:xfrm>
        </p:spPr>
      </p:pic>
      <p:sp>
        <p:nvSpPr>
          <p:cNvPr id="40963" name="Rectangle 2">
            <a:extLst>
              <a:ext uri="{FF2B5EF4-FFF2-40B4-BE49-F238E27FC236}">
                <a16:creationId xmlns:a16="http://schemas.microsoft.com/office/drawing/2014/main" xmlns="" id="{836AFC23-7A75-8247-9A35-122246EE6EB7}"/>
              </a:ext>
            </a:extLst>
          </p:cNvPr>
          <p:cNvSpPr>
            <a:spLocks noGrp="1" noChangeArrowheads="1"/>
          </p:cNvSpPr>
          <p:nvPr>
            <p:ph type="title"/>
          </p:nvPr>
        </p:nvSpPr>
        <p:spPr>
          <a:xfrm>
            <a:off x="762000" y="318927"/>
            <a:ext cx="8026400" cy="470898"/>
          </a:xfrm>
        </p:spPr>
        <p:txBody>
          <a:bodyPr/>
          <a:lstStyle/>
          <a:p>
            <a:r>
              <a:rPr lang="en-US" altLang="en-US" dirty="0"/>
              <a:t>MFT and File Attributes (4 of 7)</a:t>
            </a:r>
          </a:p>
        </p:txBody>
      </p:sp>
      <p:sp>
        <p:nvSpPr>
          <p:cNvPr id="4" name="Footer Placeholder 3">
            <a:extLst>
              <a:ext uri="{FF2B5EF4-FFF2-40B4-BE49-F238E27FC236}">
                <a16:creationId xmlns:a16="http://schemas.microsoft.com/office/drawing/2014/main" xmlns="" id="{432A3FD5-23EF-D148-8B82-B9A041A2A43B}"/>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0965" name="Slide Number Placeholder 4">
            <a:extLst>
              <a:ext uri="{FF2B5EF4-FFF2-40B4-BE49-F238E27FC236}">
                <a16:creationId xmlns:a16="http://schemas.microsoft.com/office/drawing/2014/main" xmlns="" id="{57936F25-970F-6D4B-B114-9A48847BA0C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094C435-0CB0-9B4C-B884-14659E6344F5}" type="slidenum">
              <a:rPr lang="en-US" altLang="en-US"/>
              <a:pPr eaLnBrk="1" hangingPunct="1"/>
              <a:t>34</a:t>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screenshot shows a table which lists the columns as follows: offset, 0, 1, 2, 3, 4, 5, 6, 7, 8, 9, a, b, c, d, e, f. The values 46, 49, 4 c, 45 in line 1 are labeled as a, the value 10 in column 8 is labeled as b, the value 60, and 00 in column c and d are labeled as c, the value 30 in column 8 is labeled as d, the values 70 and 00 are labeled as e, the value 40 in column a is labeled as f, the values 28 and 00 are labeled as g, the value 80 in column 0 is labeled as h, the values 70 and 00 are labeled as I, the value 00 in column 8 is labeled as j, and the value 41 is labeled as k. The labels a to k are represented as follows: A. All MFT records start with FILE0 B. Start of attribute 0x10. C. Length of attribute 0x10, value 60. D. Start of attribute 0x30. E. Length of attribute 0x30, value 70. F. Start of attribute 0x40. G. Length of attribute 0x40, value 28. H. Start of attribute 0x80. I. Length of attribute 0x80, value 70. J. Attribute 0x80 resident flag. K. Starting position of resident data.">
            <a:extLst>
              <a:ext uri="{FF2B5EF4-FFF2-40B4-BE49-F238E27FC236}">
                <a16:creationId xmlns:a16="http://schemas.microsoft.com/office/drawing/2014/main" xmlns="" id="{F8DB4762-E56A-A245-9053-676019EF245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7001" y="1368550"/>
            <a:ext cx="3811586" cy="4803650"/>
          </a:xfrm>
        </p:spPr>
      </p:pic>
      <p:sp>
        <p:nvSpPr>
          <p:cNvPr id="41987" name="Rectangle 2">
            <a:extLst>
              <a:ext uri="{FF2B5EF4-FFF2-40B4-BE49-F238E27FC236}">
                <a16:creationId xmlns:a16="http://schemas.microsoft.com/office/drawing/2014/main" xmlns="" id="{11D76C6B-0BF8-2040-8606-2FCC21B3A285}"/>
              </a:ext>
            </a:extLst>
          </p:cNvPr>
          <p:cNvSpPr>
            <a:spLocks noGrp="1" noChangeArrowheads="1"/>
          </p:cNvSpPr>
          <p:nvPr>
            <p:ph type="title"/>
          </p:nvPr>
        </p:nvSpPr>
        <p:spPr/>
        <p:txBody>
          <a:bodyPr/>
          <a:lstStyle/>
          <a:p>
            <a:r>
              <a:rPr lang="en-US" altLang="en-US"/>
              <a:t>MFT and File Attributes (5 of 7)</a:t>
            </a:r>
            <a:endParaRPr lang="en-US" altLang="en-US" dirty="0"/>
          </a:p>
        </p:txBody>
      </p:sp>
      <p:sp>
        <p:nvSpPr>
          <p:cNvPr id="4" name="Footer Placeholder 3">
            <a:extLst>
              <a:ext uri="{FF2B5EF4-FFF2-40B4-BE49-F238E27FC236}">
                <a16:creationId xmlns:a16="http://schemas.microsoft.com/office/drawing/2014/main" xmlns="" id="{7CD0BD84-C221-9C4E-A4D0-E2EEA586D769}"/>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1989" name="Slide Number Placeholder 4">
            <a:extLst>
              <a:ext uri="{FF2B5EF4-FFF2-40B4-BE49-F238E27FC236}">
                <a16:creationId xmlns:a16="http://schemas.microsoft.com/office/drawing/2014/main" xmlns="" id="{AC2749B6-0209-3C49-BB70-B08B9A3ECB6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F50FFCD-74B6-5C47-B76E-8DBB90DB17AA}" type="slidenum">
              <a:rPr lang="en-US" altLang="en-US"/>
              <a:pPr eaLnBrk="1" hangingPunct="1"/>
              <a:t>35</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screenshot shows a table which lists the columns as follows: offset, 0, 1, 2, 3, 4, 5, 6, 7, 8, 9, a, b, c, d, e, f. The value 80 is labeled as a, the values 48 and 00 are labeled as b, the value 01 is labeled as c. All these values belong to the offset 035b3d30. The value 31 is labeled as d and the values f f from column 8 to b is labeled as e. These values belong to the offset 035b3d70. The labels a to k are represented as follows: A. Start of nonresident attribute 0x80. B. Length of nonresident attribute 0x80. C. Attribute 0x80 nonresident flag. D. Starting point of data run. E. End-of-record marker, F F, F F, F F, F F, for the M F T record.">
            <a:extLst>
              <a:ext uri="{FF2B5EF4-FFF2-40B4-BE49-F238E27FC236}">
                <a16:creationId xmlns:a16="http://schemas.microsoft.com/office/drawing/2014/main" xmlns="" id="{09BED146-C807-544E-B0E1-BEB2C4F4AC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7400" y="1157295"/>
            <a:ext cx="5030788" cy="4851652"/>
          </a:xfrm>
        </p:spPr>
      </p:pic>
      <p:sp>
        <p:nvSpPr>
          <p:cNvPr id="43011" name="Rectangle 2">
            <a:extLst>
              <a:ext uri="{FF2B5EF4-FFF2-40B4-BE49-F238E27FC236}">
                <a16:creationId xmlns:a16="http://schemas.microsoft.com/office/drawing/2014/main" xmlns="" id="{60E1EE86-95C1-284D-8DD7-D0DD9102D9BE}"/>
              </a:ext>
            </a:extLst>
          </p:cNvPr>
          <p:cNvSpPr>
            <a:spLocks noGrp="1" noChangeArrowheads="1"/>
          </p:cNvSpPr>
          <p:nvPr>
            <p:ph type="title"/>
          </p:nvPr>
        </p:nvSpPr>
        <p:spPr>
          <a:xfrm>
            <a:off x="762000" y="318927"/>
            <a:ext cx="8026400" cy="470898"/>
          </a:xfrm>
        </p:spPr>
        <p:txBody>
          <a:bodyPr/>
          <a:lstStyle/>
          <a:p>
            <a:r>
              <a:rPr lang="en-US" altLang="en-US" dirty="0"/>
              <a:t>MFT and File Attributes (6 of 7)</a:t>
            </a:r>
          </a:p>
        </p:txBody>
      </p:sp>
      <p:sp>
        <p:nvSpPr>
          <p:cNvPr id="4" name="Footer Placeholder 3">
            <a:extLst>
              <a:ext uri="{FF2B5EF4-FFF2-40B4-BE49-F238E27FC236}">
                <a16:creationId xmlns:a16="http://schemas.microsoft.com/office/drawing/2014/main" xmlns="" id="{70B6EBC0-94A0-C945-8C56-60362C7EAE4F}"/>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3013" name="Slide Number Placeholder 4">
            <a:extLst>
              <a:ext uri="{FF2B5EF4-FFF2-40B4-BE49-F238E27FC236}">
                <a16:creationId xmlns:a16="http://schemas.microsoft.com/office/drawing/2014/main" xmlns="" id="{F3885CC6-22BA-8744-AB91-74A60FEA7CE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DC6C1BF-EC6F-014B-84BA-46481AA27FA9}" type="slidenum">
              <a:rPr lang="en-US" altLang="en-US"/>
              <a:pPr eaLnBrk="1" hangingPunct="1"/>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xmlns="" id="{CBA20FC0-E1A8-1647-AF97-628B44C5AAFB}"/>
              </a:ext>
            </a:extLst>
          </p:cNvPr>
          <p:cNvSpPr>
            <a:spLocks noGrp="1" noChangeArrowheads="1"/>
          </p:cNvSpPr>
          <p:nvPr>
            <p:ph idx="1"/>
          </p:nvPr>
        </p:nvSpPr>
        <p:spPr/>
        <p:txBody>
          <a:bodyPr/>
          <a:lstStyle/>
          <a:p>
            <a:pPr eaLnBrk="1" hangingPunct="1"/>
            <a:r>
              <a:rPr lang="en-US" altLang="en-US"/>
              <a:t>When a disk is created as an NTFS file structure</a:t>
            </a:r>
          </a:p>
          <a:p>
            <a:pPr lvl="1" eaLnBrk="1" hangingPunct="1"/>
            <a:r>
              <a:rPr lang="en-US" altLang="en-US"/>
              <a:t>OS assigns logical clusters to the entire disk partition</a:t>
            </a:r>
          </a:p>
          <a:p>
            <a:pPr eaLnBrk="1" hangingPunct="1"/>
            <a:r>
              <a:rPr lang="en-US" altLang="en-US"/>
              <a:t>These assigned clusters are called </a:t>
            </a:r>
            <a:r>
              <a:rPr lang="en-US" altLang="en-US" b="1"/>
              <a:t>logical cluster numbers (LCNs)</a:t>
            </a:r>
          </a:p>
          <a:p>
            <a:pPr lvl="1" eaLnBrk="1" hangingPunct="1"/>
            <a:r>
              <a:rPr lang="en-US" altLang="en-US"/>
              <a:t>Become the addresses that allow the MFT to link to nonresident files on the disk’s partition</a:t>
            </a:r>
          </a:p>
          <a:p>
            <a:pPr eaLnBrk="1" hangingPunct="1"/>
            <a:r>
              <a:rPr lang="en-US" altLang="en-US"/>
              <a:t>When data is first written to nonresident files, an LCN address is assigned to the file</a:t>
            </a:r>
          </a:p>
          <a:p>
            <a:pPr lvl="1" eaLnBrk="1" hangingPunct="1"/>
            <a:r>
              <a:rPr lang="en-US" altLang="en-US"/>
              <a:t>This LCN becomes the file’s </a:t>
            </a:r>
            <a:r>
              <a:rPr lang="en-US" altLang="en-US" b="1"/>
              <a:t>virtual cluster number (VCN)</a:t>
            </a:r>
          </a:p>
        </p:txBody>
      </p:sp>
      <p:sp>
        <p:nvSpPr>
          <p:cNvPr id="44035" name="Rectangle 2">
            <a:extLst>
              <a:ext uri="{FF2B5EF4-FFF2-40B4-BE49-F238E27FC236}">
                <a16:creationId xmlns:a16="http://schemas.microsoft.com/office/drawing/2014/main" xmlns="" id="{6814E7D6-8E99-6442-AA09-17A3C6942172}"/>
              </a:ext>
            </a:extLst>
          </p:cNvPr>
          <p:cNvSpPr>
            <a:spLocks noGrp="1" noChangeArrowheads="1"/>
          </p:cNvSpPr>
          <p:nvPr>
            <p:ph type="title"/>
          </p:nvPr>
        </p:nvSpPr>
        <p:spPr>
          <a:xfrm>
            <a:off x="762000" y="319383"/>
            <a:ext cx="8026400" cy="470898"/>
          </a:xfrm>
        </p:spPr>
        <p:txBody>
          <a:bodyPr/>
          <a:lstStyle/>
          <a:p>
            <a:pPr eaLnBrk="1" hangingPunct="1"/>
            <a:r>
              <a:rPr lang="en-US" altLang="en-US" dirty="0"/>
              <a:t>MFT and File Attributes (7 of 7)</a:t>
            </a:r>
          </a:p>
        </p:txBody>
      </p:sp>
      <p:sp>
        <p:nvSpPr>
          <p:cNvPr id="4" name="Footer Placeholder 3">
            <a:extLst>
              <a:ext uri="{FF2B5EF4-FFF2-40B4-BE49-F238E27FC236}">
                <a16:creationId xmlns:a16="http://schemas.microsoft.com/office/drawing/2014/main" xmlns="" id="{587AEAD2-F3C2-6D41-9DD5-28C09B9857C9}"/>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4037" name="Slide Number Placeholder 4">
            <a:extLst>
              <a:ext uri="{FF2B5EF4-FFF2-40B4-BE49-F238E27FC236}">
                <a16:creationId xmlns:a16="http://schemas.microsoft.com/office/drawing/2014/main" xmlns="" id="{F73C3A0F-91AE-C647-9C86-B0BA45AE37E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55EBAFC-5E61-EE4F-AA72-0E181B7B7E0C}" type="slidenum">
              <a:rPr lang="en-US" altLang="en-US"/>
              <a:pPr eaLnBrk="1" hangingPunct="1"/>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xmlns="" id="{50FAAABD-065F-6F47-848E-9EAA94436232}"/>
              </a:ext>
            </a:extLst>
          </p:cNvPr>
          <p:cNvSpPr>
            <a:spLocks noGrp="1"/>
          </p:cNvSpPr>
          <p:nvPr>
            <p:ph idx="1"/>
          </p:nvPr>
        </p:nvSpPr>
        <p:spPr/>
        <p:txBody>
          <a:bodyPr/>
          <a:lstStyle/>
          <a:p>
            <a:pPr eaLnBrk="1" hangingPunct="1"/>
            <a:r>
              <a:rPr lang="en-US" altLang="en-US"/>
              <a:t>For the header of all MFT records, the record fields of interest are as follows:</a:t>
            </a:r>
          </a:p>
          <a:p>
            <a:pPr lvl="1" eaLnBrk="1" hangingPunct="1"/>
            <a:r>
              <a:rPr lang="en-US" altLang="en-US" i="1"/>
              <a:t>At offset 0x00 </a:t>
            </a:r>
            <a:r>
              <a:rPr lang="en-US" altLang="en-US"/>
              <a:t>- the MFT record identifier FILE</a:t>
            </a:r>
          </a:p>
          <a:p>
            <a:pPr lvl="1" eaLnBrk="1" hangingPunct="1"/>
            <a:r>
              <a:rPr lang="en-US" altLang="en-US" i="1"/>
              <a:t>At offset 0x1C to 0x1F </a:t>
            </a:r>
            <a:r>
              <a:rPr lang="en-US" altLang="en-US"/>
              <a:t>- size of the MFT record</a:t>
            </a:r>
          </a:p>
          <a:p>
            <a:pPr lvl="1" eaLnBrk="1" hangingPunct="1"/>
            <a:r>
              <a:rPr lang="en-US" altLang="en-US" i="1"/>
              <a:t>At offset 0x14</a:t>
            </a:r>
            <a:r>
              <a:rPr lang="en-US" altLang="en-US"/>
              <a:t> - length of the header (indicates where the next attribute starts)</a:t>
            </a:r>
          </a:p>
          <a:p>
            <a:pPr lvl="1" eaLnBrk="1" hangingPunct="1"/>
            <a:r>
              <a:rPr lang="en-US" altLang="en-US" i="1"/>
              <a:t>At offset 0x32 and 0x33 </a:t>
            </a:r>
            <a:r>
              <a:rPr lang="en-US" altLang="en-US"/>
              <a:t>- the update sequence array, which stores the last 2 bytes of the first sector of the MFT record</a:t>
            </a:r>
          </a:p>
        </p:txBody>
      </p:sp>
      <p:sp>
        <p:nvSpPr>
          <p:cNvPr id="45059" name="Title 1">
            <a:extLst>
              <a:ext uri="{FF2B5EF4-FFF2-40B4-BE49-F238E27FC236}">
                <a16:creationId xmlns:a16="http://schemas.microsoft.com/office/drawing/2014/main" xmlns="" id="{ACD650C1-9D26-9E42-B272-DE0DC04CB748}"/>
              </a:ext>
            </a:extLst>
          </p:cNvPr>
          <p:cNvSpPr>
            <a:spLocks noGrp="1"/>
          </p:cNvSpPr>
          <p:nvPr>
            <p:ph type="title"/>
          </p:nvPr>
        </p:nvSpPr>
        <p:spPr>
          <a:xfrm>
            <a:off x="762000" y="319383"/>
            <a:ext cx="8026400" cy="470898"/>
          </a:xfrm>
        </p:spPr>
        <p:txBody>
          <a:bodyPr/>
          <a:lstStyle/>
          <a:p>
            <a:pPr eaLnBrk="1" hangingPunct="1"/>
            <a:r>
              <a:rPr lang="en-US" altLang="en-US" dirty="0"/>
              <a:t>MFT Structures for File Data (1 of 7)</a:t>
            </a:r>
          </a:p>
        </p:txBody>
      </p:sp>
      <p:sp>
        <p:nvSpPr>
          <p:cNvPr id="4" name="Footer Placeholder 3">
            <a:extLst>
              <a:ext uri="{FF2B5EF4-FFF2-40B4-BE49-F238E27FC236}">
                <a16:creationId xmlns:a16="http://schemas.microsoft.com/office/drawing/2014/main" xmlns="" id="{972CAE85-F7E5-7D4A-8EE5-B14EE0E78D37}"/>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5061" name="Slide Number Placeholder 4">
            <a:extLst>
              <a:ext uri="{FF2B5EF4-FFF2-40B4-BE49-F238E27FC236}">
                <a16:creationId xmlns:a16="http://schemas.microsoft.com/office/drawing/2014/main" xmlns="" id="{A82F3701-F3B3-0F44-8F4C-47D98B373E9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8EE247F-4424-1644-B700-4EC57D41669F}" type="slidenum">
              <a:rPr lang="en-US" altLang="en-US"/>
              <a:pPr eaLnBrk="1" hangingPunct="1"/>
              <a:t>38</a:t>
            </a:fld>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screenshot shows a table which lists the columns as follows: offset, 0, 1, 2, 3, 4, 5, 6, 7, 8, 9, a, b, c, d, e, f. The values 46, 49, 4 c, and 45 in columns 0 to 3 is labeled as m f t record identifier, the values 38, and 00 in columns 4 and 5 is labeled as length of the m f t record header. The values 04, 00, and 00 from columns d to f is labeled as the size of the entire m f t record. The values 77 and 69 in columns 2 and 3 are labeled as update sequence array: this data goes into position or offset I e and I f. Note: The data w 1, is swapped with data in position I e and I f of the mf t record.">
            <a:extLst>
              <a:ext uri="{FF2B5EF4-FFF2-40B4-BE49-F238E27FC236}">
                <a16:creationId xmlns:a16="http://schemas.microsoft.com/office/drawing/2014/main" xmlns="" id="{A4A2CD84-6333-E84B-82E7-3B7752C9C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472" y="1855788"/>
            <a:ext cx="6818644" cy="2944812"/>
          </a:xfrm>
        </p:spPr>
      </p:pic>
      <p:sp>
        <p:nvSpPr>
          <p:cNvPr id="46083" name="Title 1">
            <a:extLst>
              <a:ext uri="{FF2B5EF4-FFF2-40B4-BE49-F238E27FC236}">
                <a16:creationId xmlns:a16="http://schemas.microsoft.com/office/drawing/2014/main" xmlns="" id="{AFFFB9A4-3DDD-8840-A7AE-26D15717BC4D}"/>
              </a:ext>
            </a:extLst>
          </p:cNvPr>
          <p:cNvSpPr>
            <a:spLocks noGrp="1"/>
          </p:cNvSpPr>
          <p:nvPr>
            <p:ph type="title"/>
          </p:nvPr>
        </p:nvSpPr>
        <p:spPr/>
        <p:txBody>
          <a:bodyPr/>
          <a:lstStyle/>
          <a:p>
            <a:r>
              <a:rPr lang="en-US" altLang="en-US"/>
              <a:t>MFT Structures for File Data (2 of 7)</a:t>
            </a:r>
            <a:endParaRPr lang="en-US" altLang="en-US" dirty="0"/>
          </a:p>
        </p:txBody>
      </p:sp>
      <p:sp>
        <p:nvSpPr>
          <p:cNvPr id="4" name="Footer Placeholder 3">
            <a:extLst>
              <a:ext uri="{FF2B5EF4-FFF2-40B4-BE49-F238E27FC236}">
                <a16:creationId xmlns:a16="http://schemas.microsoft.com/office/drawing/2014/main" xmlns="" id="{C975D226-B267-884F-B6FF-1036BB7B9233}"/>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6085" name="Slide Number Placeholder 4">
            <a:extLst>
              <a:ext uri="{FF2B5EF4-FFF2-40B4-BE49-F238E27FC236}">
                <a16:creationId xmlns:a16="http://schemas.microsoft.com/office/drawing/2014/main" xmlns="" id="{FB42ED5E-931C-2F40-8E07-148599F1EAB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3DC61AC-82D8-E546-9F75-57F20BF43813}" type="slidenum">
              <a:rPr lang="en-US" altLang="en-US"/>
              <a:pPr eaLnBrk="1" hangingPunct="1"/>
              <a:t>39</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xmlns="" id="{C76383C2-3C74-434B-9274-E3EF657B555E}"/>
              </a:ext>
            </a:extLst>
          </p:cNvPr>
          <p:cNvSpPr>
            <a:spLocks noGrp="1" noChangeArrowheads="1"/>
          </p:cNvSpPr>
          <p:nvPr>
            <p:ph idx="1"/>
          </p:nvPr>
        </p:nvSpPr>
        <p:spPr>
          <a:xfrm>
            <a:off x="365125" y="1538288"/>
            <a:ext cx="8415338" cy="2271712"/>
          </a:xfrm>
        </p:spPr>
        <p:txBody>
          <a:bodyPr/>
          <a:lstStyle/>
          <a:p>
            <a:pPr eaLnBrk="1" hangingPunct="1"/>
            <a:r>
              <a:rPr lang="en-US" altLang="en-US" dirty="0"/>
              <a:t>Complementary Metal Oxide Semiconductor (CMOS)</a:t>
            </a:r>
          </a:p>
          <a:p>
            <a:pPr lvl="1" eaLnBrk="1" hangingPunct="1"/>
            <a:r>
              <a:rPr lang="en-US" altLang="en-US" dirty="0"/>
              <a:t>Computer stores system configuration and date and time information in the CMOS</a:t>
            </a:r>
          </a:p>
          <a:p>
            <a:pPr lvl="2" eaLnBrk="1" hangingPunct="1"/>
            <a:r>
              <a:rPr lang="en-US" altLang="en-US" dirty="0"/>
              <a:t>When power to the system is off</a:t>
            </a:r>
          </a:p>
          <a:p>
            <a:pPr eaLnBrk="1" hangingPunct="1"/>
            <a:r>
              <a:rPr lang="en-US" altLang="en-US" dirty="0"/>
              <a:t>Basic Input/Output System (BIOS) or Extensible Firmware Interface (EFI)</a:t>
            </a:r>
          </a:p>
          <a:p>
            <a:pPr lvl="1" eaLnBrk="1" hangingPunct="1"/>
            <a:r>
              <a:rPr lang="en-US" altLang="en-US" dirty="0"/>
              <a:t>Contains programs that perform input and output at the hardware level</a:t>
            </a:r>
          </a:p>
        </p:txBody>
      </p:sp>
      <p:sp>
        <p:nvSpPr>
          <p:cNvPr id="10243" name="Rectangle 2">
            <a:extLst>
              <a:ext uri="{FF2B5EF4-FFF2-40B4-BE49-F238E27FC236}">
                <a16:creationId xmlns:a16="http://schemas.microsoft.com/office/drawing/2014/main" xmlns="" id="{34DC094F-6F70-CB49-B1A9-5973E2E39570}"/>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the Boot Sequence (1 of 3)</a:t>
            </a:r>
          </a:p>
        </p:txBody>
      </p:sp>
      <p:sp>
        <p:nvSpPr>
          <p:cNvPr id="4" name="Footer Placeholder 3">
            <a:extLst>
              <a:ext uri="{FF2B5EF4-FFF2-40B4-BE49-F238E27FC236}">
                <a16:creationId xmlns:a16="http://schemas.microsoft.com/office/drawing/2014/main" xmlns="" id="{592FBC04-80D9-F143-AC62-19CB2CA00B5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0245" name="Slide Number Placeholder 4">
            <a:extLst>
              <a:ext uri="{FF2B5EF4-FFF2-40B4-BE49-F238E27FC236}">
                <a16:creationId xmlns:a16="http://schemas.microsoft.com/office/drawing/2014/main" xmlns="" id="{A94FBE27-9CB0-9647-8FCA-CB60D56D7C1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6814735-D198-CC4E-8C92-D8137AEDACD0}" type="slidenum">
              <a:rPr lang="en-US" altLang="en-US"/>
              <a:pPr eaLnBrk="1" hangingPunct="1"/>
              <a:t>4</a:t>
            </a:fld>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value 10 which belongs to the offset 035b3430 represents attribute 0x10, the values 60 and 00 in offset 035b3430 represent the size of attribute 0x10, all the values in offset 035b3450 represent create date and time, the values in offset 035b3460 from the column 0 to 8 represent last access date and time, and the values in offset 035b3460 from the column a to f represent record update date and time.">
            <a:extLst>
              <a:ext uri="{FF2B5EF4-FFF2-40B4-BE49-F238E27FC236}">
                <a16:creationId xmlns:a16="http://schemas.microsoft.com/office/drawing/2014/main" xmlns="" id="{1ED22239-E5AA-DF42-BB0B-72DC97DD2F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727" y="2084388"/>
            <a:ext cx="6850134" cy="2792412"/>
          </a:xfrm>
        </p:spPr>
      </p:pic>
      <p:sp>
        <p:nvSpPr>
          <p:cNvPr id="47107" name="Title 1">
            <a:extLst>
              <a:ext uri="{FF2B5EF4-FFF2-40B4-BE49-F238E27FC236}">
                <a16:creationId xmlns:a16="http://schemas.microsoft.com/office/drawing/2014/main" xmlns="" id="{16CD9C63-1A8A-874A-BA04-A2A1AA9ECCA7}"/>
              </a:ext>
            </a:extLst>
          </p:cNvPr>
          <p:cNvSpPr>
            <a:spLocks noGrp="1"/>
          </p:cNvSpPr>
          <p:nvPr>
            <p:ph type="title"/>
          </p:nvPr>
        </p:nvSpPr>
        <p:spPr/>
        <p:txBody>
          <a:bodyPr/>
          <a:lstStyle/>
          <a:p>
            <a:r>
              <a:rPr lang="en-US" altLang="en-US"/>
              <a:t>MFT Structures for File Data (3 of 7)</a:t>
            </a:r>
            <a:endParaRPr lang="en-US" altLang="en-US" dirty="0"/>
          </a:p>
        </p:txBody>
      </p:sp>
      <p:sp>
        <p:nvSpPr>
          <p:cNvPr id="4" name="Footer Placeholder 3">
            <a:extLst>
              <a:ext uri="{FF2B5EF4-FFF2-40B4-BE49-F238E27FC236}">
                <a16:creationId xmlns:a16="http://schemas.microsoft.com/office/drawing/2014/main" xmlns="" id="{BB5B2135-08E6-184D-A2D7-5CC3669E98B1}"/>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7109" name="Slide Number Placeholder 4">
            <a:extLst>
              <a:ext uri="{FF2B5EF4-FFF2-40B4-BE49-F238E27FC236}">
                <a16:creationId xmlns:a16="http://schemas.microsoft.com/office/drawing/2014/main" xmlns="" id="{FC32F654-3008-8D4B-8C71-6E33767530A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1363867-C589-504D-B24A-D1C22F2CAF20}" type="slidenum">
              <a:rPr lang="en-US" altLang="en-US"/>
              <a:pPr eaLnBrk="1" hangingPunct="1"/>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value 10 which belongs to the offset 0 3 5 b 3 4 3 0 represents attribute 0 x 10, the values 60 and 00 in offset 0 3 5 b 3 4 3 0 represent the size of attribute 0x10, all the values in offset 0 3 5 b 3 4 5 0 represent create date and time, the values in offset 0 3 5 b 3 4 6 0 from the column 0 to 8 represent last access date and time, and the values in offset 0 3 5 b 3 4 6 0 from the column a to f represent record update date and time.">
            <a:extLst>
              <a:ext uri="{FF2B5EF4-FFF2-40B4-BE49-F238E27FC236}">
                <a16:creationId xmlns:a16="http://schemas.microsoft.com/office/drawing/2014/main" xmlns="" id="{9DCE6E8B-AB29-1746-AC4A-C7B38C7DD2E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388" y="1483192"/>
            <a:ext cx="3960812" cy="4155608"/>
          </a:xfrm>
        </p:spPr>
      </p:pic>
      <p:sp>
        <p:nvSpPr>
          <p:cNvPr id="48131" name="Title 1">
            <a:extLst>
              <a:ext uri="{FF2B5EF4-FFF2-40B4-BE49-F238E27FC236}">
                <a16:creationId xmlns:a16="http://schemas.microsoft.com/office/drawing/2014/main" xmlns="" id="{243D671C-4D53-A449-9ABF-1FB0996A1DC2}"/>
              </a:ext>
            </a:extLst>
          </p:cNvPr>
          <p:cNvSpPr>
            <a:spLocks noGrp="1"/>
          </p:cNvSpPr>
          <p:nvPr>
            <p:ph type="title"/>
          </p:nvPr>
        </p:nvSpPr>
        <p:spPr/>
        <p:txBody>
          <a:bodyPr/>
          <a:lstStyle/>
          <a:p>
            <a:r>
              <a:rPr lang="en-US" altLang="en-US"/>
              <a:t>MFT Structures for File Data (4 of 7)</a:t>
            </a:r>
            <a:endParaRPr lang="en-US" altLang="en-US" dirty="0"/>
          </a:p>
        </p:txBody>
      </p:sp>
      <p:sp>
        <p:nvSpPr>
          <p:cNvPr id="4" name="Footer Placeholder 3">
            <a:extLst>
              <a:ext uri="{FF2B5EF4-FFF2-40B4-BE49-F238E27FC236}">
                <a16:creationId xmlns:a16="http://schemas.microsoft.com/office/drawing/2014/main" xmlns="" id="{978306D4-CD6B-D64B-BD09-DECF3B3914C1}"/>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8133" name="Slide Number Placeholder 4">
            <a:extLst>
              <a:ext uri="{FF2B5EF4-FFF2-40B4-BE49-F238E27FC236}">
                <a16:creationId xmlns:a16="http://schemas.microsoft.com/office/drawing/2014/main" xmlns="" id="{F361582D-0CC3-8645-B0AC-FB094391475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C54A063-FE28-DC45-80F4-745A3C874098}" type="slidenum">
              <a:rPr lang="en-US" altLang="en-US"/>
              <a:pPr eaLnBrk="1" hangingPunct="1"/>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value 40 in offset 0 3 5 b 3 9 9 0 represents attribute 0 x 40, the values 20 and 00 represent the size of attribute 0 x 40, the value 18 in offset 035b39a0 represents starting offset position for g u I d data, and the values f 6, 7 c, f 1, 2 7, d f, e 7, d d, and 1 1 represents starting position for g u id data.">
            <a:extLst>
              <a:ext uri="{FF2B5EF4-FFF2-40B4-BE49-F238E27FC236}">
                <a16:creationId xmlns:a16="http://schemas.microsoft.com/office/drawing/2014/main" xmlns="" id="{61A5281B-1262-9C47-9124-DE80EF32C33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6971" y="2312988"/>
            <a:ext cx="6531646" cy="2182812"/>
          </a:xfrm>
        </p:spPr>
      </p:pic>
      <p:sp>
        <p:nvSpPr>
          <p:cNvPr id="49155" name="Title 1">
            <a:extLst>
              <a:ext uri="{FF2B5EF4-FFF2-40B4-BE49-F238E27FC236}">
                <a16:creationId xmlns:a16="http://schemas.microsoft.com/office/drawing/2014/main" xmlns="" id="{E9AF0600-A66F-D14F-82D1-DDF8B68AF24A}"/>
              </a:ext>
            </a:extLst>
          </p:cNvPr>
          <p:cNvSpPr>
            <a:spLocks noGrp="1"/>
          </p:cNvSpPr>
          <p:nvPr>
            <p:ph type="title"/>
          </p:nvPr>
        </p:nvSpPr>
        <p:spPr/>
        <p:txBody>
          <a:bodyPr/>
          <a:lstStyle/>
          <a:p>
            <a:r>
              <a:rPr lang="en-US" altLang="en-US"/>
              <a:t>MFT Structures for File Data (5 of 7)</a:t>
            </a:r>
            <a:endParaRPr lang="en-US" altLang="en-US" dirty="0"/>
          </a:p>
        </p:txBody>
      </p:sp>
      <p:sp>
        <p:nvSpPr>
          <p:cNvPr id="4" name="Footer Placeholder 3">
            <a:extLst>
              <a:ext uri="{FF2B5EF4-FFF2-40B4-BE49-F238E27FC236}">
                <a16:creationId xmlns:a16="http://schemas.microsoft.com/office/drawing/2014/main" xmlns="" id="{F71C4030-D0E6-2246-AE97-32366A641199}"/>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9157" name="Slide Number Placeholder 4">
            <a:extLst>
              <a:ext uri="{FF2B5EF4-FFF2-40B4-BE49-F238E27FC236}">
                <a16:creationId xmlns:a16="http://schemas.microsoft.com/office/drawing/2014/main" xmlns="" id="{507B6A83-8FE6-C448-B440-141F9B832B7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EAB9785-1FE4-B34D-BBE2-4F3D24D48CFE}" type="slidenum">
              <a:rPr lang="en-US" altLang="en-US"/>
              <a:pPr eaLnBrk="1" hangingPunct="1"/>
              <a:t>42</a:t>
            </a:fld>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value 80 in offset 0 3 5 b 3 9 b 0 represents start of attribute 0 x 80, the values 78 and 00 in offset 0 3 5 b 3 9 b 0 represents the size of attribute 0x80, the value 00 in offset 0 3 5 b 3 9 c 0 represents resident flag, the value 5 a in offset 0 3 5 b 3 9 c 0 represents the number of bytes allocated for data, the value 41 in offset 0 3 5 b 3 9 d o represents the start of resident data run. The sector boundary is in between the offset 0 3 5 b 3 9 f 0 and 0 3 5 b 3 a 0 0. The values 05 and 00 in offset 0 3 5 b 3 9 f 0 represents sector checksum.">
            <a:extLst>
              <a:ext uri="{FF2B5EF4-FFF2-40B4-BE49-F238E27FC236}">
                <a16:creationId xmlns:a16="http://schemas.microsoft.com/office/drawing/2014/main" xmlns="" id="{5D3DF93C-8244-4441-9822-40C881693F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56533" y="2008188"/>
            <a:ext cx="6432522" cy="2944812"/>
          </a:xfrm>
        </p:spPr>
      </p:pic>
      <p:sp>
        <p:nvSpPr>
          <p:cNvPr id="50179" name="Title 1">
            <a:extLst>
              <a:ext uri="{FF2B5EF4-FFF2-40B4-BE49-F238E27FC236}">
                <a16:creationId xmlns:a16="http://schemas.microsoft.com/office/drawing/2014/main" xmlns="" id="{7E8D1CEE-14E9-404A-BE74-2BF07AAA76F2}"/>
              </a:ext>
            </a:extLst>
          </p:cNvPr>
          <p:cNvSpPr>
            <a:spLocks noGrp="1"/>
          </p:cNvSpPr>
          <p:nvPr>
            <p:ph type="title"/>
          </p:nvPr>
        </p:nvSpPr>
        <p:spPr/>
        <p:txBody>
          <a:bodyPr/>
          <a:lstStyle/>
          <a:p>
            <a:r>
              <a:rPr lang="en-US" altLang="en-US"/>
              <a:t>MFT Structures for File Data (6 of 7)</a:t>
            </a:r>
            <a:endParaRPr lang="en-US" altLang="en-US" dirty="0"/>
          </a:p>
        </p:txBody>
      </p:sp>
      <p:sp>
        <p:nvSpPr>
          <p:cNvPr id="4" name="Footer Placeholder 3">
            <a:extLst>
              <a:ext uri="{FF2B5EF4-FFF2-40B4-BE49-F238E27FC236}">
                <a16:creationId xmlns:a16="http://schemas.microsoft.com/office/drawing/2014/main" xmlns="" id="{9C1BE54E-8908-184C-806F-0A73EAED4889}"/>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0181" name="Slide Number Placeholder 4">
            <a:extLst>
              <a:ext uri="{FF2B5EF4-FFF2-40B4-BE49-F238E27FC236}">
                <a16:creationId xmlns:a16="http://schemas.microsoft.com/office/drawing/2014/main" xmlns="" id="{A5F9AEA9-1A20-1945-A1F2-99439E4D8A2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F62B64C-6266-6C40-8545-296273C611E7}" type="slidenum">
              <a:rPr lang="en-US" altLang="en-US"/>
              <a:pPr eaLnBrk="1" hangingPunct="1"/>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screenshot shows a table which lists the columns as follows: 0 to 9 and a to f. The section which is shown beside the table displays a n s I and a s c I i. The value 80 which belongs to the column 8 and offset 024c2f80 is labeled as a, the value 60 and 00 which belongs to the column c, d and offset 024c2f80 are labeled as b, the value 01 which belongs to the column 0 and offset 024c2f90 is labeled as c, the value 32 which belongs to the column 8 and offset 024c2fc0 is labeled as d, the value 22 which belongs to the column e and offset 024c2fc0 is labeled as e, the value 32 and 22 in column 3 and 9 and the value 22 in column 2 are labeled as f. These values are in the offset 024c2fd0 and 024c2fe0. The value 00 which belongs to the column 7 and offset 024c2fe0 is labeled as g, the value ff, ff, ff, ff which belongs to the column 8, 9, a, b and offset 024c2fe0 is labeled as h, the values 05 and 00 which belongs to the column e, f and offset 0242c2ff0 is labeled as I, and a n s I and a s c I I section is labeled as j. The labels are represented as follows: A. Start of attribute 0x80. B. Size of attribute 0x80. C. Nonresident flag. D. First data run. E. Second data run. F. Additional data runs. G. End of data run. H. End of MFT record. I. Sector checksum. J. Sector boundary.">
            <a:extLst>
              <a:ext uri="{FF2B5EF4-FFF2-40B4-BE49-F238E27FC236}">
                <a16:creationId xmlns:a16="http://schemas.microsoft.com/office/drawing/2014/main" xmlns="" id="{7E0A225E-81E7-7648-909A-E22EA686E08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20988" y="1338491"/>
            <a:ext cx="3503612" cy="4575534"/>
          </a:xfrm>
        </p:spPr>
      </p:pic>
      <p:sp>
        <p:nvSpPr>
          <p:cNvPr id="51203" name="Title 1">
            <a:extLst>
              <a:ext uri="{FF2B5EF4-FFF2-40B4-BE49-F238E27FC236}">
                <a16:creationId xmlns:a16="http://schemas.microsoft.com/office/drawing/2014/main" xmlns="" id="{4451C7CB-F2F2-6A49-8F02-956A97C9DB35}"/>
              </a:ext>
            </a:extLst>
          </p:cNvPr>
          <p:cNvSpPr>
            <a:spLocks noGrp="1"/>
          </p:cNvSpPr>
          <p:nvPr>
            <p:ph type="title"/>
          </p:nvPr>
        </p:nvSpPr>
        <p:spPr/>
        <p:txBody>
          <a:bodyPr/>
          <a:lstStyle/>
          <a:p>
            <a:r>
              <a:rPr lang="en-US" altLang="en-US"/>
              <a:t>MFT Structures for File Data (7 of 7)</a:t>
            </a:r>
            <a:endParaRPr lang="en-US" altLang="en-US" dirty="0"/>
          </a:p>
        </p:txBody>
      </p:sp>
      <p:sp>
        <p:nvSpPr>
          <p:cNvPr id="4" name="Footer Placeholder 3">
            <a:extLst>
              <a:ext uri="{FF2B5EF4-FFF2-40B4-BE49-F238E27FC236}">
                <a16:creationId xmlns:a16="http://schemas.microsoft.com/office/drawing/2014/main" xmlns="" id="{4C04CAF4-12A6-2C4D-9143-42C75795173E}"/>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1205" name="Slide Number Placeholder 4">
            <a:extLst>
              <a:ext uri="{FF2B5EF4-FFF2-40B4-BE49-F238E27FC236}">
                <a16:creationId xmlns:a16="http://schemas.microsoft.com/office/drawing/2014/main" xmlns="" id="{A9942D48-A50B-D943-A730-49B45A1DEA0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129BF30-8C33-1545-88AD-B374491EFE15}" type="slidenum">
              <a:rPr lang="en-US" altLang="en-US"/>
              <a:pPr eaLnBrk="1" hangingPunct="1"/>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xmlns="" id="{678279C1-ACA0-C24B-8391-98EC4CF302B7}"/>
              </a:ext>
            </a:extLst>
          </p:cNvPr>
          <p:cNvSpPr>
            <a:spLocks noGrp="1" noChangeArrowheads="1"/>
          </p:cNvSpPr>
          <p:nvPr>
            <p:ph idx="1"/>
          </p:nvPr>
        </p:nvSpPr>
        <p:spPr/>
        <p:txBody>
          <a:bodyPr/>
          <a:lstStyle/>
          <a:p>
            <a:pPr eaLnBrk="1" hangingPunct="1"/>
            <a:r>
              <a:rPr lang="en-US" altLang="en-US" b="1"/>
              <a:t>Alternate data streams</a:t>
            </a:r>
          </a:p>
          <a:p>
            <a:pPr lvl="1" eaLnBrk="1" hangingPunct="1"/>
            <a:r>
              <a:rPr lang="en-US" altLang="en-US"/>
              <a:t>Ways data can be appended to existing files</a:t>
            </a:r>
          </a:p>
          <a:p>
            <a:pPr lvl="1" eaLnBrk="1" hangingPunct="1"/>
            <a:r>
              <a:rPr lang="en-US" altLang="en-US"/>
              <a:t>Can obscure valuable evidentiary data, intentionally or by coincidence</a:t>
            </a:r>
          </a:p>
          <a:p>
            <a:pPr eaLnBrk="1" hangingPunct="1"/>
            <a:r>
              <a:rPr lang="en-US" altLang="en-US"/>
              <a:t>In NTFS, an alternate data stream becomes an additional file attribute</a:t>
            </a:r>
          </a:p>
          <a:p>
            <a:pPr lvl="1" eaLnBrk="1" hangingPunct="1"/>
            <a:r>
              <a:rPr lang="en-US" altLang="en-US"/>
              <a:t>Allows the file to be associated with different applications</a:t>
            </a:r>
          </a:p>
          <a:p>
            <a:pPr eaLnBrk="1" hangingPunct="1"/>
            <a:r>
              <a:rPr lang="en-US" altLang="en-US"/>
              <a:t>You can only tell whether a file has a data stream attached by examining that file’s MFT entry</a:t>
            </a:r>
          </a:p>
        </p:txBody>
      </p:sp>
      <p:sp>
        <p:nvSpPr>
          <p:cNvPr id="52227" name="Rectangle 2">
            <a:extLst>
              <a:ext uri="{FF2B5EF4-FFF2-40B4-BE49-F238E27FC236}">
                <a16:creationId xmlns:a16="http://schemas.microsoft.com/office/drawing/2014/main" xmlns="" id="{52409EAA-1C8B-C449-9B61-AAB1191396C0}"/>
              </a:ext>
            </a:extLst>
          </p:cNvPr>
          <p:cNvSpPr>
            <a:spLocks noGrp="1" noChangeArrowheads="1"/>
          </p:cNvSpPr>
          <p:nvPr>
            <p:ph type="title"/>
          </p:nvPr>
        </p:nvSpPr>
        <p:spPr>
          <a:xfrm>
            <a:off x="762000" y="319383"/>
            <a:ext cx="8026400" cy="470898"/>
          </a:xfrm>
        </p:spPr>
        <p:txBody>
          <a:bodyPr/>
          <a:lstStyle/>
          <a:p>
            <a:pPr eaLnBrk="1" hangingPunct="1"/>
            <a:r>
              <a:rPr lang="en-US" altLang="en-US" dirty="0"/>
              <a:t>NTFS Alternate Data Streams (1 of 2)</a:t>
            </a:r>
          </a:p>
        </p:txBody>
      </p:sp>
      <p:sp>
        <p:nvSpPr>
          <p:cNvPr id="4" name="Footer Placeholder 3">
            <a:extLst>
              <a:ext uri="{FF2B5EF4-FFF2-40B4-BE49-F238E27FC236}">
                <a16:creationId xmlns:a16="http://schemas.microsoft.com/office/drawing/2014/main" xmlns="" id="{56FE62F0-69EF-B743-AAF1-28E6BB2D6B20}"/>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2229" name="Slide Number Placeholder 4">
            <a:extLst>
              <a:ext uri="{FF2B5EF4-FFF2-40B4-BE49-F238E27FC236}">
                <a16:creationId xmlns:a16="http://schemas.microsoft.com/office/drawing/2014/main" xmlns="" id="{A2837602-66B6-3D4D-95AB-3E0158169BD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4D46A06-300F-2A4D-AA15-AE89E05440C2}" type="slidenum">
              <a:rPr lang="en-US" altLang="en-US"/>
              <a:pPr eaLnBrk="1" hangingPunct="1"/>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screenshot shows a table which lists the columns as follows: 0 to 9 and a to f. The section which is shown beside the table displays a n s I and a s c I i. The value 80 which belongs to the column 8 and offset 024c0f50 represents second attribute 0x80, and the values 58 and 00 which belongs to the columns c, d and offset 024c0f50 represents the size of second attribute 0x80. The values 68, 00, 69, 00, 64, 00, 64, and 00 in offset 024c0f90 from column 8 to f and the values 65, 00, 6e, and 00 in offset 024c0fa0 from columns 0 to 3 represents the start of data run for second attribute 0x80, location of hidden alternate data stream.">
            <a:extLst>
              <a:ext uri="{FF2B5EF4-FFF2-40B4-BE49-F238E27FC236}">
                <a16:creationId xmlns:a16="http://schemas.microsoft.com/office/drawing/2014/main" xmlns="" id="{4F1BC853-34D7-DD4D-9EE2-CDC010459E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4600" y="1551330"/>
            <a:ext cx="4116388" cy="4087470"/>
          </a:xfrm>
        </p:spPr>
      </p:pic>
      <p:sp>
        <p:nvSpPr>
          <p:cNvPr id="53251" name="Rectangle 2">
            <a:extLst>
              <a:ext uri="{FF2B5EF4-FFF2-40B4-BE49-F238E27FC236}">
                <a16:creationId xmlns:a16="http://schemas.microsoft.com/office/drawing/2014/main" xmlns="" id="{E17B3E5B-CAC6-C847-8336-7D2D2AB85982}"/>
              </a:ext>
            </a:extLst>
          </p:cNvPr>
          <p:cNvSpPr>
            <a:spLocks noGrp="1" noChangeArrowheads="1"/>
          </p:cNvSpPr>
          <p:nvPr>
            <p:ph type="title"/>
          </p:nvPr>
        </p:nvSpPr>
        <p:spPr/>
        <p:txBody>
          <a:bodyPr/>
          <a:lstStyle/>
          <a:p>
            <a:r>
              <a:rPr lang="en-US" altLang="en-US"/>
              <a:t>NTFS Alternate Data Streams (2 of 2)</a:t>
            </a:r>
            <a:endParaRPr lang="en-US" altLang="en-US" dirty="0"/>
          </a:p>
        </p:txBody>
      </p:sp>
      <p:sp>
        <p:nvSpPr>
          <p:cNvPr id="4" name="Footer Placeholder 3">
            <a:extLst>
              <a:ext uri="{FF2B5EF4-FFF2-40B4-BE49-F238E27FC236}">
                <a16:creationId xmlns:a16="http://schemas.microsoft.com/office/drawing/2014/main" xmlns="" id="{00C6B163-F29A-9442-9970-B2691B220D23}"/>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3253" name="Slide Number Placeholder 4">
            <a:extLst>
              <a:ext uri="{FF2B5EF4-FFF2-40B4-BE49-F238E27FC236}">
                <a16:creationId xmlns:a16="http://schemas.microsoft.com/office/drawing/2014/main" xmlns="" id="{0E03457A-F0EF-094E-9E03-68EC22D7441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59A305D-B2C6-884F-B920-6C46309CFA48}" type="slidenum">
              <a:rPr lang="en-US" altLang="en-US"/>
              <a:pPr eaLnBrk="1" hangingPunct="1"/>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xmlns="" id="{C232B3E2-872A-D746-96C2-C337D31D879E}"/>
              </a:ext>
            </a:extLst>
          </p:cNvPr>
          <p:cNvSpPr>
            <a:spLocks noGrp="1" noChangeArrowheads="1"/>
          </p:cNvSpPr>
          <p:nvPr>
            <p:ph idx="1"/>
          </p:nvPr>
        </p:nvSpPr>
        <p:spPr>
          <a:xfrm>
            <a:off x="365125" y="1538288"/>
            <a:ext cx="8415338" cy="1769715"/>
          </a:xfrm>
        </p:spPr>
        <p:txBody>
          <a:bodyPr/>
          <a:lstStyle/>
          <a:p>
            <a:pPr eaLnBrk="1" hangingPunct="1"/>
            <a:r>
              <a:rPr lang="en-US" altLang="en-US" dirty="0"/>
              <a:t>NTFS provides compression similar to FAT DriveSpace 3 (a Windows 98 compression utility)</a:t>
            </a:r>
          </a:p>
          <a:p>
            <a:pPr eaLnBrk="1" hangingPunct="1"/>
            <a:r>
              <a:rPr lang="en-US" altLang="en-US" dirty="0"/>
              <a:t>With NTFS, files, folders, or entire volumes can be compressed</a:t>
            </a:r>
          </a:p>
          <a:p>
            <a:pPr eaLnBrk="1" hangingPunct="1"/>
            <a:r>
              <a:rPr lang="en-US" altLang="en-US" dirty="0"/>
              <a:t>Most computer forensics tools can uncompress and analyze compressed Windows data</a:t>
            </a:r>
          </a:p>
        </p:txBody>
      </p:sp>
      <p:sp>
        <p:nvSpPr>
          <p:cNvPr id="54275" name="Rectangle 2">
            <a:extLst>
              <a:ext uri="{FF2B5EF4-FFF2-40B4-BE49-F238E27FC236}">
                <a16:creationId xmlns:a16="http://schemas.microsoft.com/office/drawing/2014/main" xmlns="" id="{7609A8A3-62BE-AB47-8A87-BFEC0AA61186}"/>
              </a:ext>
            </a:extLst>
          </p:cNvPr>
          <p:cNvSpPr>
            <a:spLocks noGrp="1" noChangeArrowheads="1"/>
          </p:cNvSpPr>
          <p:nvPr>
            <p:ph type="title"/>
          </p:nvPr>
        </p:nvSpPr>
        <p:spPr>
          <a:xfrm>
            <a:off x="762000" y="406400"/>
            <a:ext cx="8026400" cy="296863"/>
          </a:xfrm>
        </p:spPr>
        <p:txBody>
          <a:bodyPr/>
          <a:lstStyle/>
          <a:p>
            <a:pPr eaLnBrk="1" hangingPunct="1"/>
            <a:r>
              <a:rPr lang="en-US" altLang="en-US"/>
              <a:t>NTFS Compressed Files</a:t>
            </a:r>
          </a:p>
        </p:txBody>
      </p:sp>
      <p:sp>
        <p:nvSpPr>
          <p:cNvPr id="4" name="Footer Placeholder 3">
            <a:extLst>
              <a:ext uri="{FF2B5EF4-FFF2-40B4-BE49-F238E27FC236}">
                <a16:creationId xmlns:a16="http://schemas.microsoft.com/office/drawing/2014/main" xmlns="" id="{9489941E-56F7-3740-9E70-6D448239A17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4277" name="Slide Number Placeholder 4">
            <a:extLst>
              <a:ext uri="{FF2B5EF4-FFF2-40B4-BE49-F238E27FC236}">
                <a16:creationId xmlns:a16="http://schemas.microsoft.com/office/drawing/2014/main" xmlns="" id="{A07D453A-C7AD-AA4B-8018-4E846E38096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E2EE073-BD93-1344-8323-B32DA26BA0C6}" type="slidenum">
              <a:rPr lang="en-US" altLang="en-US"/>
              <a:pPr eaLnBrk="1" hangingPunct="1"/>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xmlns="" id="{E3ACDE05-09DC-0843-90C8-3E2D89ECC6AC}"/>
              </a:ext>
            </a:extLst>
          </p:cNvPr>
          <p:cNvSpPr>
            <a:spLocks noGrp="1" noChangeArrowheads="1"/>
          </p:cNvSpPr>
          <p:nvPr>
            <p:ph idx="1"/>
          </p:nvPr>
        </p:nvSpPr>
        <p:spPr/>
        <p:txBody>
          <a:bodyPr/>
          <a:lstStyle/>
          <a:p>
            <a:pPr eaLnBrk="1" hangingPunct="1"/>
            <a:r>
              <a:rPr lang="en-US" altLang="en-US" b="1"/>
              <a:t>Encrypting File System (EFS)</a:t>
            </a:r>
          </a:p>
          <a:p>
            <a:pPr lvl="1" eaLnBrk="1" hangingPunct="1"/>
            <a:r>
              <a:rPr lang="en-US" altLang="en-US"/>
              <a:t>Introduced with Windows 2000</a:t>
            </a:r>
          </a:p>
          <a:p>
            <a:pPr lvl="1" eaLnBrk="1" hangingPunct="1"/>
            <a:r>
              <a:rPr lang="en-US" altLang="en-US"/>
              <a:t>Implements a </a:t>
            </a:r>
            <a:r>
              <a:rPr lang="en-US" altLang="en-US" b="1"/>
              <a:t>public key</a:t>
            </a:r>
            <a:r>
              <a:rPr lang="en-US" altLang="en-US"/>
              <a:t> and </a:t>
            </a:r>
            <a:r>
              <a:rPr lang="en-US" altLang="en-US" b="1"/>
              <a:t>private key</a:t>
            </a:r>
            <a:r>
              <a:rPr lang="en-US" altLang="en-US"/>
              <a:t> method of encrypting files, folders, or disk volumes</a:t>
            </a:r>
          </a:p>
          <a:p>
            <a:pPr eaLnBrk="1" hangingPunct="1"/>
            <a:r>
              <a:rPr lang="en-US" altLang="en-US"/>
              <a:t>When EFS is used in Windows 2000 and later</a:t>
            </a:r>
          </a:p>
          <a:p>
            <a:pPr lvl="1" eaLnBrk="1" hangingPunct="1"/>
            <a:r>
              <a:rPr lang="en-US" altLang="en-US"/>
              <a:t>A </a:t>
            </a:r>
            <a:r>
              <a:rPr lang="en-US" altLang="en-US" b="1"/>
              <a:t>recovery certificate</a:t>
            </a:r>
            <a:r>
              <a:rPr lang="en-US" altLang="en-US"/>
              <a:t> is generated and sent to the local Windows administrator account</a:t>
            </a:r>
          </a:p>
          <a:p>
            <a:pPr eaLnBrk="1" hangingPunct="1"/>
            <a:r>
              <a:rPr lang="en-US" altLang="en-US"/>
              <a:t>Users can apply EFS to files stored on their local workstations or a remote server</a:t>
            </a:r>
          </a:p>
        </p:txBody>
      </p:sp>
      <p:sp>
        <p:nvSpPr>
          <p:cNvPr id="55299" name="Rectangle 2">
            <a:extLst>
              <a:ext uri="{FF2B5EF4-FFF2-40B4-BE49-F238E27FC236}">
                <a16:creationId xmlns:a16="http://schemas.microsoft.com/office/drawing/2014/main" xmlns="" id="{086BAE22-7F62-8C48-80D6-552C4057C8F0}"/>
              </a:ext>
            </a:extLst>
          </p:cNvPr>
          <p:cNvSpPr>
            <a:spLocks noGrp="1" noChangeArrowheads="1"/>
          </p:cNvSpPr>
          <p:nvPr>
            <p:ph type="title"/>
          </p:nvPr>
        </p:nvSpPr>
        <p:spPr>
          <a:xfrm>
            <a:off x="762000" y="406400"/>
            <a:ext cx="8026400" cy="296863"/>
          </a:xfrm>
        </p:spPr>
        <p:txBody>
          <a:bodyPr/>
          <a:lstStyle/>
          <a:p>
            <a:pPr eaLnBrk="1" hangingPunct="1"/>
            <a:r>
              <a:rPr lang="en-US" altLang="en-US"/>
              <a:t>NTFS Encrypting File System (EFS)</a:t>
            </a:r>
          </a:p>
        </p:txBody>
      </p:sp>
      <p:sp>
        <p:nvSpPr>
          <p:cNvPr id="4" name="Footer Placeholder 3">
            <a:extLst>
              <a:ext uri="{FF2B5EF4-FFF2-40B4-BE49-F238E27FC236}">
                <a16:creationId xmlns:a16="http://schemas.microsoft.com/office/drawing/2014/main" xmlns="" id="{43472A08-FD0D-5147-9F3E-60450C24C52E}"/>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5301" name="Slide Number Placeholder 4">
            <a:extLst>
              <a:ext uri="{FF2B5EF4-FFF2-40B4-BE49-F238E27FC236}">
                <a16:creationId xmlns:a16="http://schemas.microsoft.com/office/drawing/2014/main" xmlns="" id="{2BF6F9E2-B8CD-0447-82E0-36F3C4CCB96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26EFFEE-064C-3D4D-884E-590042F2866F}" type="slidenum">
              <a:rPr lang="en-US" altLang="en-US"/>
              <a:pPr eaLnBrk="1" hangingPunct="1"/>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3">
            <a:extLst>
              <a:ext uri="{FF2B5EF4-FFF2-40B4-BE49-F238E27FC236}">
                <a16:creationId xmlns:a16="http://schemas.microsoft.com/office/drawing/2014/main" xmlns="" id="{41273E54-7399-614D-B84E-31F6B34EC0EE}"/>
              </a:ext>
            </a:extLst>
          </p:cNvPr>
          <p:cNvSpPr>
            <a:spLocks noGrp="1" noChangeArrowheads="1"/>
          </p:cNvSpPr>
          <p:nvPr>
            <p:ph idx="1"/>
          </p:nvPr>
        </p:nvSpPr>
        <p:spPr>
          <a:xfrm>
            <a:off x="365125" y="1538288"/>
            <a:ext cx="8415338" cy="2497607"/>
          </a:xfrm>
        </p:spPr>
        <p:txBody>
          <a:bodyPr/>
          <a:lstStyle/>
          <a:p>
            <a:r>
              <a:rPr lang="en-US" altLang="en-US" dirty="0"/>
              <a:t>Recovery Key Agent implements the recovery certificate</a:t>
            </a:r>
          </a:p>
          <a:p>
            <a:pPr lvl="1"/>
            <a:r>
              <a:rPr lang="en-US" altLang="en-US" dirty="0"/>
              <a:t>Which is in the Windows administrator account</a:t>
            </a:r>
          </a:p>
          <a:p>
            <a:r>
              <a:rPr lang="en-US" altLang="en-US" dirty="0"/>
              <a:t>Windows administrators can recover a key in two ways: through Windows or from a command prompt</a:t>
            </a:r>
          </a:p>
          <a:p>
            <a:r>
              <a:rPr lang="en-US" altLang="en-US" dirty="0"/>
              <a:t>Commands:</a:t>
            </a:r>
          </a:p>
          <a:p>
            <a:pPr lvl="1"/>
            <a:r>
              <a:rPr lang="en-US" altLang="en-US" dirty="0"/>
              <a:t>cipher</a:t>
            </a:r>
          </a:p>
          <a:p>
            <a:pPr lvl="1"/>
            <a:r>
              <a:rPr lang="en-US" altLang="en-US" dirty="0"/>
              <a:t>copy</a:t>
            </a:r>
          </a:p>
        </p:txBody>
      </p:sp>
      <p:sp>
        <p:nvSpPr>
          <p:cNvPr id="56323" name="Rectangle 2">
            <a:extLst>
              <a:ext uri="{FF2B5EF4-FFF2-40B4-BE49-F238E27FC236}">
                <a16:creationId xmlns:a16="http://schemas.microsoft.com/office/drawing/2014/main" xmlns="" id="{FD1DAF90-CF15-4C41-96FA-0EC200CD8809}"/>
              </a:ext>
            </a:extLst>
          </p:cNvPr>
          <p:cNvSpPr>
            <a:spLocks noGrp="1" noChangeArrowheads="1"/>
          </p:cNvSpPr>
          <p:nvPr>
            <p:ph type="title"/>
          </p:nvPr>
        </p:nvSpPr>
        <p:spPr/>
        <p:txBody>
          <a:bodyPr/>
          <a:lstStyle/>
          <a:p>
            <a:r>
              <a:rPr lang="en-US" altLang="en-US"/>
              <a:t>EFS Recovery Key Agent</a:t>
            </a:r>
          </a:p>
        </p:txBody>
      </p:sp>
      <p:sp>
        <p:nvSpPr>
          <p:cNvPr id="4" name="Footer Placeholder 3">
            <a:extLst>
              <a:ext uri="{FF2B5EF4-FFF2-40B4-BE49-F238E27FC236}">
                <a16:creationId xmlns:a16="http://schemas.microsoft.com/office/drawing/2014/main" xmlns="" id="{61711109-48BE-DD46-AD06-016B24CD7DE5}"/>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6325" name="Slide Number Placeholder 4">
            <a:extLst>
              <a:ext uri="{FF2B5EF4-FFF2-40B4-BE49-F238E27FC236}">
                <a16:creationId xmlns:a16="http://schemas.microsoft.com/office/drawing/2014/main" xmlns="" id="{ABDB0FCD-64E1-3249-8959-85997ED3E13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96D050B-08F5-C140-82B8-EF7107284221}" type="slidenum">
              <a:rPr lang="en-US" altLang="en-US"/>
              <a:pPr eaLnBrk="1" hangingPunct="1"/>
              <a:t>49</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xmlns="" id="{A7020610-FE4B-6C45-BC34-DD3607331BE7}"/>
              </a:ext>
            </a:extLst>
          </p:cNvPr>
          <p:cNvSpPr>
            <a:spLocks noGrp="1" noChangeArrowheads="1"/>
          </p:cNvSpPr>
          <p:nvPr>
            <p:ph idx="1"/>
          </p:nvPr>
        </p:nvSpPr>
        <p:spPr/>
        <p:txBody>
          <a:bodyPr/>
          <a:lstStyle/>
          <a:p>
            <a:pPr eaLnBrk="1" hangingPunct="1"/>
            <a:r>
              <a:rPr lang="en-US" altLang="en-US" b="1"/>
              <a:t>Bootstrap process</a:t>
            </a:r>
          </a:p>
          <a:p>
            <a:pPr lvl="1" eaLnBrk="1" hangingPunct="1"/>
            <a:r>
              <a:rPr lang="en-US" altLang="en-US"/>
              <a:t>Contained in ROM, tells the computer how to proceed</a:t>
            </a:r>
          </a:p>
          <a:p>
            <a:pPr lvl="1" eaLnBrk="1" hangingPunct="1"/>
            <a:r>
              <a:rPr lang="en-US" altLang="en-US"/>
              <a:t>Displays the key or keys you press to open the CMOS setup screen</a:t>
            </a:r>
          </a:p>
          <a:p>
            <a:pPr eaLnBrk="1" hangingPunct="1"/>
            <a:r>
              <a:rPr lang="en-US" altLang="en-US"/>
              <a:t>CMOS should be modified to boot from a forensic floppy disk or CD</a:t>
            </a:r>
          </a:p>
        </p:txBody>
      </p:sp>
      <p:sp>
        <p:nvSpPr>
          <p:cNvPr id="11267" name="Rectangle 2">
            <a:extLst>
              <a:ext uri="{FF2B5EF4-FFF2-40B4-BE49-F238E27FC236}">
                <a16:creationId xmlns:a16="http://schemas.microsoft.com/office/drawing/2014/main" xmlns="" id="{A69C83D7-D613-2D47-97D6-1A42C924BC27}"/>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the Boot Sequence (2 of 3)</a:t>
            </a:r>
          </a:p>
        </p:txBody>
      </p:sp>
      <p:sp>
        <p:nvSpPr>
          <p:cNvPr id="4" name="Footer Placeholder 3">
            <a:extLst>
              <a:ext uri="{FF2B5EF4-FFF2-40B4-BE49-F238E27FC236}">
                <a16:creationId xmlns:a16="http://schemas.microsoft.com/office/drawing/2014/main" xmlns="" id="{137EBE0E-4F04-D840-8E20-99C2ACCF92A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1269" name="Slide Number Placeholder 4">
            <a:extLst>
              <a:ext uri="{FF2B5EF4-FFF2-40B4-BE49-F238E27FC236}">
                <a16:creationId xmlns:a16="http://schemas.microsoft.com/office/drawing/2014/main" xmlns="" id="{E87AB64D-3EFF-A646-9825-A3CE2F1CCB5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23A6E3C-7D83-6941-8670-3366BFB88566}" type="slidenum">
              <a:rPr lang="en-US" altLang="en-US"/>
              <a:pPr eaLnBrk="1" hangingPunct="1"/>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xmlns="" id="{1B9C843C-096C-9448-B446-FCF3B9B19107}"/>
              </a:ext>
            </a:extLst>
          </p:cNvPr>
          <p:cNvSpPr>
            <a:spLocks noGrp="1" noChangeArrowheads="1"/>
          </p:cNvSpPr>
          <p:nvPr>
            <p:ph idx="1"/>
          </p:nvPr>
        </p:nvSpPr>
        <p:spPr/>
        <p:txBody>
          <a:bodyPr/>
          <a:lstStyle/>
          <a:p>
            <a:pPr eaLnBrk="1" hangingPunct="1"/>
            <a:r>
              <a:rPr lang="en-US" altLang="en-US" dirty="0"/>
              <a:t>When a file is deleted in Windows NT and later</a:t>
            </a:r>
          </a:p>
          <a:p>
            <a:pPr lvl="1" eaLnBrk="1" hangingPunct="1"/>
            <a:r>
              <a:rPr lang="en-US" altLang="en-US" dirty="0"/>
              <a:t>The OS renames it and moves it to the Recycle Bin</a:t>
            </a:r>
          </a:p>
          <a:p>
            <a:pPr eaLnBrk="1" hangingPunct="1"/>
            <a:r>
              <a:rPr lang="en-US" altLang="en-US" dirty="0"/>
              <a:t>Can use the </a:t>
            </a:r>
            <a:r>
              <a:rPr lang="en-US" altLang="en-US" dirty="0">
                <a:latin typeface="Courier New" panose="02070309020205020404" pitchFamily="49" charset="0"/>
                <a:cs typeface="Courier New" panose="02070309020205020404" pitchFamily="49" charset="0"/>
              </a:rPr>
              <a:t>del</a:t>
            </a:r>
            <a:r>
              <a:rPr lang="en-US" altLang="en-US" dirty="0"/>
              <a:t> (delete) MS-DOS command</a:t>
            </a:r>
          </a:p>
          <a:p>
            <a:pPr lvl="1" eaLnBrk="1" hangingPunct="1"/>
            <a:r>
              <a:rPr lang="en-US" altLang="en-US" dirty="0"/>
              <a:t>Eliminates the file from the MFT listing in the same way FAT does</a:t>
            </a:r>
          </a:p>
        </p:txBody>
      </p:sp>
      <p:sp>
        <p:nvSpPr>
          <p:cNvPr id="57347" name="Rectangle 2">
            <a:extLst>
              <a:ext uri="{FF2B5EF4-FFF2-40B4-BE49-F238E27FC236}">
                <a16:creationId xmlns:a16="http://schemas.microsoft.com/office/drawing/2014/main" xmlns="" id="{5D37DE85-A751-F248-A1CA-DDF402158B37}"/>
              </a:ext>
            </a:extLst>
          </p:cNvPr>
          <p:cNvSpPr>
            <a:spLocks noGrp="1" noChangeArrowheads="1"/>
          </p:cNvSpPr>
          <p:nvPr>
            <p:ph type="title"/>
          </p:nvPr>
        </p:nvSpPr>
        <p:spPr>
          <a:xfrm>
            <a:off x="762000" y="406400"/>
            <a:ext cx="8026400" cy="296863"/>
          </a:xfrm>
        </p:spPr>
        <p:txBody>
          <a:bodyPr/>
          <a:lstStyle/>
          <a:p>
            <a:pPr eaLnBrk="1" hangingPunct="1"/>
            <a:r>
              <a:rPr lang="en-US" altLang="en-US"/>
              <a:t>Deleting NTFS Files</a:t>
            </a:r>
          </a:p>
        </p:txBody>
      </p:sp>
      <p:sp>
        <p:nvSpPr>
          <p:cNvPr id="4" name="Footer Placeholder 3">
            <a:extLst>
              <a:ext uri="{FF2B5EF4-FFF2-40B4-BE49-F238E27FC236}">
                <a16:creationId xmlns:a16="http://schemas.microsoft.com/office/drawing/2014/main" xmlns="" id="{1304A098-311C-C34B-B97E-37EDBBED8BC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7349" name="Slide Number Placeholder 4">
            <a:extLst>
              <a:ext uri="{FF2B5EF4-FFF2-40B4-BE49-F238E27FC236}">
                <a16:creationId xmlns:a16="http://schemas.microsoft.com/office/drawing/2014/main" xmlns="" id="{6CFE5684-06EE-F846-9B82-AE105B92485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579F30A-01B5-CD48-85AC-AE6F3B4DA846}" type="slidenum">
              <a:rPr lang="en-US" altLang="en-US"/>
              <a:pPr eaLnBrk="1" hangingPunct="1"/>
              <a:t>50</a:t>
            </a:fld>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a:extLst>
              <a:ext uri="{FF2B5EF4-FFF2-40B4-BE49-F238E27FC236}">
                <a16:creationId xmlns:a16="http://schemas.microsoft.com/office/drawing/2014/main" xmlns="" id="{791FA713-A587-8641-8869-8F07D2D73887}"/>
              </a:ext>
            </a:extLst>
          </p:cNvPr>
          <p:cNvSpPr>
            <a:spLocks noGrp="1"/>
          </p:cNvSpPr>
          <p:nvPr>
            <p:ph idx="1"/>
          </p:nvPr>
        </p:nvSpPr>
        <p:spPr>
          <a:xfrm>
            <a:off x="365125" y="1538288"/>
            <a:ext cx="8415338" cy="2545312"/>
          </a:xfrm>
        </p:spPr>
        <p:txBody>
          <a:bodyPr/>
          <a:lstStyle/>
          <a:p>
            <a:pPr eaLnBrk="1" hangingPunct="1"/>
            <a:r>
              <a:rPr lang="en-US" altLang="en-US" b="1" dirty="0"/>
              <a:t>Resilient File System</a:t>
            </a:r>
            <a:r>
              <a:rPr lang="en-US" altLang="en-US" dirty="0"/>
              <a:t> (</a:t>
            </a:r>
            <a:r>
              <a:rPr lang="en-US" altLang="en-US" b="1" dirty="0" err="1"/>
              <a:t>ReFS</a:t>
            </a:r>
            <a:r>
              <a:rPr lang="en-US" altLang="en-US" dirty="0"/>
              <a:t>) - designed to address very large data storage needs</a:t>
            </a:r>
          </a:p>
          <a:p>
            <a:pPr lvl="1" eaLnBrk="1" hangingPunct="1"/>
            <a:r>
              <a:rPr lang="en-US" altLang="en-US" dirty="0"/>
              <a:t>Such as the cloud</a:t>
            </a:r>
          </a:p>
          <a:p>
            <a:pPr eaLnBrk="1" hangingPunct="1"/>
            <a:r>
              <a:rPr lang="en-US" altLang="en-US" dirty="0"/>
              <a:t>Features incorporated into </a:t>
            </a:r>
            <a:r>
              <a:rPr lang="en-US" altLang="en-US" dirty="0" err="1"/>
              <a:t>ReFS’s</a:t>
            </a:r>
            <a:r>
              <a:rPr lang="en-US" altLang="en-US" dirty="0"/>
              <a:t> design:</a:t>
            </a:r>
          </a:p>
          <a:p>
            <a:pPr lvl="1" eaLnBrk="1" hangingPunct="1"/>
            <a:r>
              <a:rPr lang="en-US" altLang="en-US" dirty="0"/>
              <a:t>Maximized data availability</a:t>
            </a:r>
          </a:p>
          <a:p>
            <a:pPr lvl="1" eaLnBrk="1" hangingPunct="1"/>
            <a:r>
              <a:rPr lang="en-US" altLang="en-US" dirty="0"/>
              <a:t>Improved data integrity</a:t>
            </a:r>
          </a:p>
          <a:p>
            <a:pPr lvl="1" eaLnBrk="1" hangingPunct="1"/>
            <a:r>
              <a:rPr lang="en-US" altLang="en-US" dirty="0"/>
              <a:t>Designed for scalability</a:t>
            </a:r>
          </a:p>
          <a:p>
            <a:pPr eaLnBrk="1" hangingPunct="1"/>
            <a:r>
              <a:rPr lang="en-US" altLang="en-US" dirty="0" err="1"/>
              <a:t>ReFS</a:t>
            </a:r>
            <a:r>
              <a:rPr lang="en-US" altLang="en-US" dirty="0"/>
              <a:t> uses disk structures similar to the MFT in NTFS</a:t>
            </a:r>
          </a:p>
        </p:txBody>
      </p:sp>
      <p:sp>
        <p:nvSpPr>
          <p:cNvPr id="58371" name="Title 1">
            <a:extLst>
              <a:ext uri="{FF2B5EF4-FFF2-40B4-BE49-F238E27FC236}">
                <a16:creationId xmlns:a16="http://schemas.microsoft.com/office/drawing/2014/main" xmlns="" id="{72E1C8B1-E489-C146-89EE-402ADC79A470}"/>
              </a:ext>
            </a:extLst>
          </p:cNvPr>
          <p:cNvSpPr>
            <a:spLocks noGrp="1"/>
          </p:cNvSpPr>
          <p:nvPr>
            <p:ph type="title"/>
          </p:nvPr>
        </p:nvSpPr>
        <p:spPr>
          <a:xfrm>
            <a:off x="762000" y="406400"/>
            <a:ext cx="8026400" cy="296863"/>
          </a:xfrm>
        </p:spPr>
        <p:txBody>
          <a:bodyPr/>
          <a:lstStyle/>
          <a:p>
            <a:pPr eaLnBrk="1" hangingPunct="1"/>
            <a:r>
              <a:rPr lang="en-US" altLang="en-US"/>
              <a:t>Resilient File System</a:t>
            </a:r>
          </a:p>
        </p:txBody>
      </p:sp>
      <p:sp>
        <p:nvSpPr>
          <p:cNvPr id="4" name="Footer Placeholder 3">
            <a:extLst>
              <a:ext uri="{FF2B5EF4-FFF2-40B4-BE49-F238E27FC236}">
                <a16:creationId xmlns:a16="http://schemas.microsoft.com/office/drawing/2014/main" xmlns="" id="{45DFB16D-24F1-154F-8983-7D07B2767E6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8373" name="Slide Number Placeholder 4">
            <a:extLst>
              <a:ext uri="{FF2B5EF4-FFF2-40B4-BE49-F238E27FC236}">
                <a16:creationId xmlns:a16="http://schemas.microsoft.com/office/drawing/2014/main" xmlns="" id="{CF0FFDF7-7F37-CE46-B80C-F7347F2D336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592C03F-728B-3640-8426-9807E279A7BC}" type="slidenum">
              <a:rPr lang="en-US" altLang="en-US"/>
              <a:pPr eaLnBrk="1" hangingPunct="1"/>
              <a:t>51</a:t>
            </a:fld>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a:extLst>
              <a:ext uri="{FF2B5EF4-FFF2-40B4-BE49-F238E27FC236}">
                <a16:creationId xmlns:a16="http://schemas.microsoft.com/office/drawing/2014/main" xmlns="" id="{57532B38-5390-844A-9C2B-4D6E64A99393}"/>
              </a:ext>
            </a:extLst>
          </p:cNvPr>
          <p:cNvSpPr>
            <a:spLocks noGrp="1" noChangeArrowheads="1"/>
          </p:cNvSpPr>
          <p:nvPr>
            <p:ph idx="1"/>
          </p:nvPr>
        </p:nvSpPr>
        <p:spPr>
          <a:xfrm>
            <a:off x="365125" y="1538288"/>
            <a:ext cx="8415338" cy="1817421"/>
          </a:xfrm>
        </p:spPr>
        <p:txBody>
          <a:bodyPr/>
          <a:lstStyle/>
          <a:p>
            <a:pPr eaLnBrk="1" hangingPunct="1"/>
            <a:r>
              <a:rPr lang="en-US" altLang="en-US" dirty="0"/>
              <a:t>In recent years, there has been more concern about loss of</a:t>
            </a:r>
          </a:p>
          <a:p>
            <a:pPr lvl="1" eaLnBrk="1" hangingPunct="1"/>
            <a:r>
              <a:rPr lang="en-US" altLang="en-US" b="1" dirty="0"/>
              <a:t>Personal identity information (PII)</a:t>
            </a:r>
            <a:r>
              <a:rPr lang="en-US" altLang="en-US" dirty="0"/>
              <a:t> and trade secrets caused by computer theft</a:t>
            </a:r>
          </a:p>
          <a:p>
            <a:pPr eaLnBrk="1" hangingPunct="1"/>
            <a:r>
              <a:rPr lang="en-US" altLang="en-US" dirty="0"/>
              <a:t>Of particular concern is the theft of laptop computers and handheld devices</a:t>
            </a:r>
          </a:p>
          <a:p>
            <a:pPr eaLnBrk="1" hangingPunct="1"/>
            <a:r>
              <a:rPr lang="en-US" altLang="en-US" dirty="0"/>
              <a:t>To help prevent loss of information, software vendors now provide whole disk encryption</a:t>
            </a:r>
          </a:p>
        </p:txBody>
      </p:sp>
      <p:sp>
        <p:nvSpPr>
          <p:cNvPr id="59395" name="Rectangle 2">
            <a:extLst>
              <a:ext uri="{FF2B5EF4-FFF2-40B4-BE49-F238E27FC236}">
                <a16:creationId xmlns:a16="http://schemas.microsoft.com/office/drawing/2014/main" xmlns="" id="{070C923C-A906-A441-A2B9-45B452EEAA5B}"/>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Whole Disk Encryption (1 of 3)</a:t>
            </a:r>
          </a:p>
        </p:txBody>
      </p:sp>
      <p:sp>
        <p:nvSpPr>
          <p:cNvPr id="4" name="Footer Placeholder 3">
            <a:extLst>
              <a:ext uri="{FF2B5EF4-FFF2-40B4-BE49-F238E27FC236}">
                <a16:creationId xmlns:a16="http://schemas.microsoft.com/office/drawing/2014/main" xmlns="" id="{1FE48C02-2975-034E-9555-9F7F5088D989}"/>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9397" name="Slide Number Placeholder 4">
            <a:extLst>
              <a:ext uri="{FF2B5EF4-FFF2-40B4-BE49-F238E27FC236}">
                <a16:creationId xmlns:a16="http://schemas.microsoft.com/office/drawing/2014/main" xmlns="" id="{93B12E6E-7959-0443-A3D5-4205229FF10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657A507-A9BE-3443-B354-351443641C08}" type="slidenum">
              <a:rPr lang="en-US" altLang="en-US"/>
              <a:pPr eaLnBrk="1" hangingPunct="1"/>
              <a:t>52</a:t>
            </a:fld>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xmlns="" id="{2F437A4D-C912-1341-AD3B-1C0D4FD46094}"/>
              </a:ext>
            </a:extLst>
          </p:cNvPr>
          <p:cNvSpPr>
            <a:spLocks noGrp="1" noChangeArrowheads="1"/>
          </p:cNvSpPr>
          <p:nvPr>
            <p:ph idx="1"/>
          </p:nvPr>
        </p:nvSpPr>
        <p:spPr/>
        <p:txBody>
          <a:bodyPr/>
          <a:lstStyle/>
          <a:p>
            <a:pPr eaLnBrk="1" hangingPunct="1"/>
            <a:r>
              <a:rPr lang="en-US" altLang="en-US"/>
              <a:t>Current whole disk encryption tools offer the following features:</a:t>
            </a:r>
          </a:p>
          <a:p>
            <a:pPr lvl="1" eaLnBrk="1" hangingPunct="1"/>
            <a:r>
              <a:rPr lang="en-US" altLang="en-US"/>
              <a:t>Preboot authentication</a:t>
            </a:r>
          </a:p>
          <a:p>
            <a:pPr lvl="1" eaLnBrk="1" hangingPunct="1"/>
            <a:r>
              <a:rPr lang="en-US" altLang="en-US"/>
              <a:t>Full or partial disk encryption with secure hibernation</a:t>
            </a:r>
          </a:p>
          <a:p>
            <a:pPr lvl="1" eaLnBrk="1" hangingPunct="1"/>
            <a:r>
              <a:rPr lang="en-US" altLang="en-US"/>
              <a:t>Advanced encryption algorithms</a:t>
            </a:r>
          </a:p>
          <a:p>
            <a:pPr lvl="1" eaLnBrk="1" hangingPunct="1"/>
            <a:r>
              <a:rPr lang="en-US" altLang="en-US"/>
              <a:t>Key management function</a:t>
            </a:r>
          </a:p>
        </p:txBody>
      </p:sp>
      <p:sp>
        <p:nvSpPr>
          <p:cNvPr id="60419" name="Rectangle 2">
            <a:extLst>
              <a:ext uri="{FF2B5EF4-FFF2-40B4-BE49-F238E27FC236}">
                <a16:creationId xmlns:a16="http://schemas.microsoft.com/office/drawing/2014/main" xmlns="" id="{DCD70E34-0ED2-6F4D-9D34-136A60801BDB}"/>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Whole Disk Encryption (2 of 3)</a:t>
            </a:r>
          </a:p>
        </p:txBody>
      </p:sp>
      <p:sp>
        <p:nvSpPr>
          <p:cNvPr id="4" name="Footer Placeholder 3">
            <a:extLst>
              <a:ext uri="{FF2B5EF4-FFF2-40B4-BE49-F238E27FC236}">
                <a16:creationId xmlns:a16="http://schemas.microsoft.com/office/drawing/2014/main" xmlns="" id="{F51C360B-2ADD-0644-A00E-FD3D9867156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0421" name="Slide Number Placeholder 4">
            <a:extLst>
              <a:ext uri="{FF2B5EF4-FFF2-40B4-BE49-F238E27FC236}">
                <a16:creationId xmlns:a16="http://schemas.microsoft.com/office/drawing/2014/main" xmlns="" id="{F0541E25-22A4-BD4C-8142-9E05E300AB6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1EF211F-0B34-4C4C-885D-CA15E2C6810A}" type="slidenum">
              <a:rPr lang="en-US" altLang="en-US"/>
              <a:pPr eaLnBrk="1" hangingPunct="1"/>
              <a:t>53</a:t>
            </a:fld>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a:extLst>
              <a:ext uri="{FF2B5EF4-FFF2-40B4-BE49-F238E27FC236}">
                <a16:creationId xmlns:a16="http://schemas.microsoft.com/office/drawing/2014/main" xmlns="" id="{E30C8285-0E3B-8741-8D71-46A30ED96446}"/>
              </a:ext>
            </a:extLst>
          </p:cNvPr>
          <p:cNvSpPr>
            <a:spLocks noGrp="1" noChangeArrowheads="1"/>
          </p:cNvSpPr>
          <p:nvPr>
            <p:ph idx="1"/>
          </p:nvPr>
        </p:nvSpPr>
        <p:spPr/>
        <p:txBody>
          <a:bodyPr/>
          <a:lstStyle/>
          <a:p>
            <a:pPr eaLnBrk="1" hangingPunct="1"/>
            <a:r>
              <a:rPr lang="en-US" altLang="en-US"/>
              <a:t>Whole disk encryption tools encrypt each sector of a drive separately</a:t>
            </a:r>
          </a:p>
          <a:p>
            <a:pPr eaLnBrk="1" hangingPunct="1"/>
            <a:r>
              <a:rPr lang="en-US" altLang="en-US"/>
              <a:t>Many of these tools encrypt the drive’s boot sector </a:t>
            </a:r>
          </a:p>
          <a:p>
            <a:pPr lvl="1" eaLnBrk="1" hangingPunct="1"/>
            <a:r>
              <a:rPr lang="en-US" altLang="en-US"/>
              <a:t>To prevent any efforts to bypass the secured drive’s partition</a:t>
            </a:r>
          </a:p>
          <a:p>
            <a:pPr eaLnBrk="1" hangingPunct="1"/>
            <a:r>
              <a:rPr lang="en-US" altLang="en-US"/>
              <a:t>To examine an encrypted drive, decrypt it first</a:t>
            </a:r>
          </a:p>
          <a:p>
            <a:pPr lvl="1" eaLnBrk="1" hangingPunct="1"/>
            <a:r>
              <a:rPr lang="en-US" altLang="en-US"/>
              <a:t>Run a vendor-specific program to decrypt the drive</a:t>
            </a:r>
          </a:p>
          <a:p>
            <a:pPr lvl="1" eaLnBrk="1" hangingPunct="1"/>
            <a:r>
              <a:rPr lang="en-US" altLang="en-US"/>
              <a:t>Many vendors use a bootable CD or USB drive that prompts for a </a:t>
            </a:r>
            <a:r>
              <a:rPr lang="en-US" altLang="en-US" b="1"/>
              <a:t>one-time passphrase</a:t>
            </a:r>
          </a:p>
        </p:txBody>
      </p:sp>
      <p:sp>
        <p:nvSpPr>
          <p:cNvPr id="61443" name="Rectangle 2">
            <a:extLst>
              <a:ext uri="{FF2B5EF4-FFF2-40B4-BE49-F238E27FC236}">
                <a16:creationId xmlns:a16="http://schemas.microsoft.com/office/drawing/2014/main" xmlns="" id="{BE07EBB4-D229-BE46-80CA-8F2AD4F2A236}"/>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Whole Disk Encryption (3 of 3) </a:t>
            </a:r>
          </a:p>
        </p:txBody>
      </p:sp>
      <p:sp>
        <p:nvSpPr>
          <p:cNvPr id="4" name="Footer Placeholder 3">
            <a:extLst>
              <a:ext uri="{FF2B5EF4-FFF2-40B4-BE49-F238E27FC236}">
                <a16:creationId xmlns:a16="http://schemas.microsoft.com/office/drawing/2014/main" xmlns="" id="{9110801B-F0B5-0446-A976-E680BF15A04D}"/>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1445" name="Slide Number Placeholder 4">
            <a:extLst>
              <a:ext uri="{FF2B5EF4-FFF2-40B4-BE49-F238E27FC236}">
                <a16:creationId xmlns:a16="http://schemas.microsoft.com/office/drawing/2014/main" xmlns="" id="{7FF6999D-813D-AC47-8328-FE75D819278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B927755-5FE8-9047-B00D-678DCB41516C}" type="slidenum">
              <a:rPr lang="en-US" altLang="en-US"/>
              <a:pPr eaLnBrk="1" hangingPunct="1"/>
              <a:t>54</a:t>
            </a:fld>
            <a:endParaRPr lang="en-U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xmlns="" id="{D0C1475A-C195-AC49-8557-F87E0DBA7C00}"/>
              </a:ext>
            </a:extLst>
          </p:cNvPr>
          <p:cNvSpPr>
            <a:spLocks noGrp="1" noChangeArrowheads="1"/>
          </p:cNvSpPr>
          <p:nvPr>
            <p:ph idx="1"/>
          </p:nvPr>
        </p:nvSpPr>
        <p:spPr>
          <a:xfrm>
            <a:off x="365125" y="1538288"/>
            <a:ext cx="8415338" cy="2994666"/>
          </a:xfrm>
        </p:spPr>
        <p:txBody>
          <a:bodyPr/>
          <a:lstStyle/>
          <a:p>
            <a:pPr eaLnBrk="1" hangingPunct="1"/>
            <a:r>
              <a:rPr lang="en-US" altLang="en-US" dirty="0"/>
              <a:t>Available Vista Enterprise/Ultimate, Windows 7, 8, and 10 Professional/Enterprise, and Server 2008 and later</a:t>
            </a:r>
          </a:p>
          <a:p>
            <a:pPr eaLnBrk="1" hangingPunct="1"/>
            <a:r>
              <a:rPr lang="en-US" altLang="en-US" dirty="0"/>
              <a:t>Hardware and software requirements</a:t>
            </a:r>
          </a:p>
          <a:p>
            <a:pPr lvl="1" eaLnBrk="1" hangingPunct="1"/>
            <a:r>
              <a:rPr lang="en-US" altLang="en-US" dirty="0"/>
              <a:t>A computer capable of running Windows Vista or later</a:t>
            </a:r>
          </a:p>
          <a:p>
            <a:pPr lvl="1" eaLnBrk="1" hangingPunct="1"/>
            <a:r>
              <a:rPr lang="en-US" altLang="en-US" dirty="0"/>
              <a:t>The TPM microchip, version 1.2 or newer</a:t>
            </a:r>
          </a:p>
          <a:p>
            <a:pPr lvl="1" eaLnBrk="1" hangingPunct="1"/>
            <a:r>
              <a:rPr lang="en-US" altLang="en-US" dirty="0"/>
              <a:t>A computer BIOS compliant with Trusted Computing Group (TCG)</a:t>
            </a:r>
          </a:p>
          <a:p>
            <a:pPr lvl="1" eaLnBrk="1" hangingPunct="1"/>
            <a:r>
              <a:rPr lang="en-US" altLang="en-US" dirty="0"/>
              <a:t>Two NTFS partitions</a:t>
            </a:r>
          </a:p>
          <a:p>
            <a:pPr lvl="1" eaLnBrk="1" hangingPunct="1"/>
            <a:r>
              <a:rPr lang="en-US" altLang="en-US" dirty="0"/>
              <a:t>The BIOS configured so that the hard drive boots first before checking other bootable peripherals</a:t>
            </a:r>
          </a:p>
        </p:txBody>
      </p:sp>
      <p:sp>
        <p:nvSpPr>
          <p:cNvPr id="62467" name="Rectangle 2">
            <a:extLst>
              <a:ext uri="{FF2B5EF4-FFF2-40B4-BE49-F238E27FC236}">
                <a16:creationId xmlns:a16="http://schemas.microsoft.com/office/drawing/2014/main" xmlns="" id="{646FCACF-DC25-BA4C-A151-5B734F739056}"/>
              </a:ext>
            </a:extLst>
          </p:cNvPr>
          <p:cNvSpPr>
            <a:spLocks noGrp="1" noChangeArrowheads="1"/>
          </p:cNvSpPr>
          <p:nvPr>
            <p:ph type="title"/>
          </p:nvPr>
        </p:nvSpPr>
        <p:spPr>
          <a:xfrm>
            <a:off x="762000" y="406400"/>
            <a:ext cx="8026400" cy="296863"/>
          </a:xfrm>
        </p:spPr>
        <p:txBody>
          <a:bodyPr/>
          <a:lstStyle/>
          <a:p>
            <a:pPr eaLnBrk="1" hangingPunct="1"/>
            <a:r>
              <a:rPr lang="en-US" altLang="en-US"/>
              <a:t>Examining Microsoft BitLocker</a:t>
            </a:r>
          </a:p>
        </p:txBody>
      </p:sp>
      <p:sp>
        <p:nvSpPr>
          <p:cNvPr id="4" name="Footer Placeholder 3">
            <a:extLst>
              <a:ext uri="{FF2B5EF4-FFF2-40B4-BE49-F238E27FC236}">
                <a16:creationId xmlns:a16="http://schemas.microsoft.com/office/drawing/2014/main" xmlns="" id="{BD25622C-1820-FC49-8D02-3B378E612F15}"/>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2469" name="Slide Number Placeholder 4">
            <a:extLst>
              <a:ext uri="{FF2B5EF4-FFF2-40B4-BE49-F238E27FC236}">
                <a16:creationId xmlns:a16="http://schemas.microsoft.com/office/drawing/2014/main" xmlns="" id="{F7578AAD-9EB4-214C-96D8-2B70E2F284A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E57DBCC-C294-7649-860B-D9A96450AE93}" type="slidenum">
              <a:rPr lang="en-US" altLang="en-US"/>
              <a:pPr eaLnBrk="1" hangingPunct="1"/>
              <a:t>55</a:t>
            </a:fld>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a:extLst>
              <a:ext uri="{FF2B5EF4-FFF2-40B4-BE49-F238E27FC236}">
                <a16:creationId xmlns:a16="http://schemas.microsoft.com/office/drawing/2014/main" xmlns="" id="{553A0F72-8C6B-4B4E-A5F6-079324622777}"/>
              </a:ext>
            </a:extLst>
          </p:cNvPr>
          <p:cNvSpPr>
            <a:spLocks noGrp="1" noChangeArrowheads="1"/>
          </p:cNvSpPr>
          <p:nvPr>
            <p:ph idx="1"/>
          </p:nvPr>
        </p:nvSpPr>
        <p:spPr>
          <a:xfrm>
            <a:off x="365125" y="1538288"/>
            <a:ext cx="8415338" cy="1312667"/>
          </a:xfrm>
        </p:spPr>
        <p:txBody>
          <a:bodyPr/>
          <a:lstStyle/>
          <a:p>
            <a:pPr eaLnBrk="1" hangingPunct="1"/>
            <a:r>
              <a:rPr lang="en-US" altLang="en-US" dirty="0"/>
              <a:t>Some available third-party WDE utilities:</a:t>
            </a:r>
          </a:p>
          <a:p>
            <a:pPr lvl="1" eaLnBrk="1" hangingPunct="1"/>
            <a:r>
              <a:rPr lang="en-US" altLang="en-US" dirty="0"/>
              <a:t>Endpoint Encryption</a:t>
            </a:r>
          </a:p>
          <a:p>
            <a:pPr lvl="1" eaLnBrk="1" hangingPunct="1"/>
            <a:r>
              <a:rPr lang="en-US" altLang="en-US" dirty="0"/>
              <a:t>Voltage </a:t>
            </a:r>
            <a:r>
              <a:rPr lang="en-US" altLang="en-US" dirty="0" err="1"/>
              <a:t>SecureFile</a:t>
            </a:r>
            <a:endParaRPr lang="en-US" altLang="en-US" dirty="0"/>
          </a:p>
          <a:p>
            <a:pPr lvl="1" eaLnBrk="1" hangingPunct="1"/>
            <a:r>
              <a:rPr lang="en-US" altLang="en-US" dirty="0" err="1"/>
              <a:t>Jetico</a:t>
            </a:r>
            <a:r>
              <a:rPr lang="en-US" altLang="en-US" dirty="0"/>
              <a:t> </a:t>
            </a:r>
            <a:r>
              <a:rPr lang="en-US" altLang="en-US" dirty="0" err="1"/>
              <a:t>BestCrypt</a:t>
            </a:r>
            <a:r>
              <a:rPr lang="en-US" altLang="en-US" dirty="0"/>
              <a:t> Volume Encryption</a:t>
            </a:r>
          </a:p>
        </p:txBody>
      </p:sp>
      <p:sp>
        <p:nvSpPr>
          <p:cNvPr id="63491" name="Rectangle 2">
            <a:extLst>
              <a:ext uri="{FF2B5EF4-FFF2-40B4-BE49-F238E27FC236}">
                <a16:creationId xmlns:a16="http://schemas.microsoft.com/office/drawing/2014/main" xmlns="" id="{AFBF75FE-BDD7-CB4E-9A91-33E740D69ABC}"/>
              </a:ext>
            </a:extLst>
          </p:cNvPr>
          <p:cNvSpPr>
            <a:spLocks noGrp="1" noChangeArrowheads="1"/>
          </p:cNvSpPr>
          <p:nvPr>
            <p:ph type="title"/>
          </p:nvPr>
        </p:nvSpPr>
        <p:spPr>
          <a:xfrm>
            <a:off x="762000" y="406400"/>
            <a:ext cx="8026400" cy="296863"/>
          </a:xfrm>
        </p:spPr>
        <p:txBody>
          <a:bodyPr/>
          <a:lstStyle/>
          <a:p>
            <a:pPr eaLnBrk="1" hangingPunct="1"/>
            <a:r>
              <a:rPr lang="en-US" altLang="en-US"/>
              <a:t>Examining Third-Party Disk Encryption Tools</a:t>
            </a:r>
          </a:p>
        </p:txBody>
      </p:sp>
      <p:sp>
        <p:nvSpPr>
          <p:cNvPr id="4" name="Footer Placeholder 3">
            <a:extLst>
              <a:ext uri="{FF2B5EF4-FFF2-40B4-BE49-F238E27FC236}">
                <a16:creationId xmlns:a16="http://schemas.microsoft.com/office/drawing/2014/main" xmlns="" id="{F51160F3-6DBC-D942-B16E-AF012C9B3873}"/>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3493" name="Slide Number Placeholder 4">
            <a:extLst>
              <a:ext uri="{FF2B5EF4-FFF2-40B4-BE49-F238E27FC236}">
                <a16:creationId xmlns:a16="http://schemas.microsoft.com/office/drawing/2014/main" xmlns="" id="{B13ACED3-DBA0-DD4D-A357-1B50F0C6C33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1468DC4-F56E-1A4D-97C5-2B801D926A20}" type="slidenum">
              <a:rPr lang="en-US" altLang="en-US"/>
              <a:pPr eaLnBrk="1" hangingPunct="1"/>
              <a:t>56</a:t>
            </a:fld>
            <a:endParaRPr lang="en-US"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xmlns="" id="{F38F205D-D76F-8940-A720-DE9A85936C96}"/>
              </a:ext>
            </a:extLst>
          </p:cNvPr>
          <p:cNvSpPr>
            <a:spLocks noGrp="1" noChangeArrowheads="1"/>
          </p:cNvSpPr>
          <p:nvPr>
            <p:ph idx="1"/>
          </p:nvPr>
        </p:nvSpPr>
        <p:spPr/>
        <p:txBody>
          <a:bodyPr/>
          <a:lstStyle/>
          <a:p>
            <a:pPr eaLnBrk="1" hangingPunct="1"/>
            <a:r>
              <a:rPr lang="en-US" altLang="en-US" b="1"/>
              <a:t>Registry</a:t>
            </a:r>
          </a:p>
          <a:p>
            <a:pPr lvl="1" eaLnBrk="1" hangingPunct="1"/>
            <a:r>
              <a:rPr lang="en-US" altLang="en-US"/>
              <a:t>A database that stores hardware and software configuration information, network connections, user preferences, and setup information</a:t>
            </a:r>
          </a:p>
          <a:p>
            <a:pPr eaLnBrk="1" hangingPunct="1"/>
            <a:r>
              <a:rPr lang="en-US" altLang="en-US"/>
              <a:t>To view the Registry, you can use:</a:t>
            </a:r>
          </a:p>
          <a:p>
            <a:pPr lvl="1" eaLnBrk="1" hangingPunct="1"/>
            <a:r>
              <a:rPr lang="en-US" altLang="en-US"/>
              <a:t>Regedit (Registry Editor) program for Windows 9x systems</a:t>
            </a:r>
          </a:p>
          <a:p>
            <a:pPr lvl="1" eaLnBrk="1" hangingPunct="1"/>
            <a:r>
              <a:rPr lang="en-US" altLang="en-US"/>
              <a:t>Regedt32 for Windows 2000, XP, and Vista</a:t>
            </a:r>
          </a:p>
          <a:p>
            <a:pPr lvl="1" eaLnBrk="1" hangingPunct="1"/>
            <a:r>
              <a:rPr lang="en-US" altLang="en-US"/>
              <a:t>Both utilities can be used for Windows 7 and 8</a:t>
            </a:r>
          </a:p>
        </p:txBody>
      </p:sp>
      <p:sp>
        <p:nvSpPr>
          <p:cNvPr id="64515" name="Rectangle 2">
            <a:extLst>
              <a:ext uri="{FF2B5EF4-FFF2-40B4-BE49-F238E27FC236}">
                <a16:creationId xmlns:a16="http://schemas.microsoft.com/office/drawing/2014/main" xmlns="" id="{84D0BE76-51BF-DA42-B479-567793FDEFC9}"/>
              </a:ext>
            </a:extLst>
          </p:cNvPr>
          <p:cNvSpPr>
            <a:spLocks noGrp="1" noChangeArrowheads="1"/>
          </p:cNvSpPr>
          <p:nvPr>
            <p:ph type="title"/>
          </p:nvPr>
        </p:nvSpPr>
        <p:spPr>
          <a:xfrm>
            <a:off x="762000" y="406400"/>
            <a:ext cx="8026400" cy="296863"/>
          </a:xfrm>
        </p:spPr>
        <p:txBody>
          <a:bodyPr/>
          <a:lstStyle/>
          <a:p>
            <a:pPr eaLnBrk="1" hangingPunct="1"/>
            <a:r>
              <a:rPr lang="en-US" altLang="en-US"/>
              <a:t>Understanding the Windows Registry</a:t>
            </a:r>
          </a:p>
        </p:txBody>
      </p:sp>
      <p:sp>
        <p:nvSpPr>
          <p:cNvPr id="4" name="Footer Placeholder 3">
            <a:extLst>
              <a:ext uri="{FF2B5EF4-FFF2-40B4-BE49-F238E27FC236}">
                <a16:creationId xmlns:a16="http://schemas.microsoft.com/office/drawing/2014/main" xmlns="" id="{B25DDB66-CE2D-8A4E-A48F-7E3F6FA8048C}"/>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4517" name="Slide Number Placeholder 4">
            <a:extLst>
              <a:ext uri="{FF2B5EF4-FFF2-40B4-BE49-F238E27FC236}">
                <a16:creationId xmlns:a16="http://schemas.microsoft.com/office/drawing/2014/main" xmlns="" id="{58C35AA0-83AB-FA43-ABC1-5D2A9B4146B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49329C5-7D71-C142-9FD0-0DC83F67A5FC}" type="slidenum">
              <a:rPr lang="en-US" altLang="en-US"/>
              <a:pPr eaLnBrk="1" hangingPunct="1"/>
              <a:t>57</a:t>
            </a:fld>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xmlns="" id="{78C30975-048A-F347-9D38-37F513BE27D4}"/>
              </a:ext>
            </a:extLst>
          </p:cNvPr>
          <p:cNvSpPr>
            <a:spLocks noGrp="1" noChangeArrowheads="1"/>
          </p:cNvSpPr>
          <p:nvPr>
            <p:ph idx="1"/>
          </p:nvPr>
        </p:nvSpPr>
        <p:spPr/>
        <p:txBody>
          <a:bodyPr/>
          <a:lstStyle/>
          <a:p>
            <a:pPr eaLnBrk="1" hangingPunct="1"/>
            <a:r>
              <a:rPr lang="en-US" altLang="en-US"/>
              <a:t>Registry terminology:</a:t>
            </a:r>
          </a:p>
          <a:p>
            <a:pPr lvl="1" eaLnBrk="1" hangingPunct="1"/>
            <a:r>
              <a:rPr lang="en-US" altLang="en-US"/>
              <a:t>Registry</a:t>
            </a:r>
          </a:p>
          <a:p>
            <a:pPr lvl="1" eaLnBrk="1" hangingPunct="1"/>
            <a:r>
              <a:rPr lang="en-US" altLang="en-US"/>
              <a:t>Registry Editor</a:t>
            </a:r>
          </a:p>
          <a:p>
            <a:pPr lvl="1" eaLnBrk="1" hangingPunct="1"/>
            <a:r>
              <a:rPr lang="en-US" altLang="en-US"/>
              <a:t>HKEY</a:t>
            </a:r>
          </a:p>
          <a:p>
            <a:pPr lvl="1" eaLnBrk="1" hangingPunct="1"/>
            <a:r>
              <a:rPr lang="en-US" altLang="en-US"/>
              <a:t>Key</a:t>
            </a:r>
          </a:p>
          <a:p>
            <a:pPr lvl="1" eaLnBrk="1" hangingPunct="1"/>
            <a:r>
              <a:rPr lang="en-US" altLang="en-US"/>
              <a:t>Subkey</a:t>
            </a:r>
          </a:p>
          <a:p>
            <a:pPr lvl="1" eaLnBrk="1" hangingPunct="1"/>
            <a:r>
              <a:rPr lang="en-US" altLang="en-US"/>
              <a:t>Branch</a:t>
            </a:r>
          </a:p>
          <a:p>
            <a:pPr lvl="1" eaLnBrk="1" hangingPunct="1"/>
            <a:r>
              <a:rPr lang="en-US" altLang="en-US"/>
              <a:t>Value</a:t>
            </a:r>
          </a:p>
          <a:p>
            <a:pPr lvl="1" eaLnBrk="1" hangingPunct="1"/>
            <a:r>
              <a:rPr lang="en-US" altLang="en-US"/>
              <a:t>Default value</a:t>
            </a:r>
          </a:p>
          <a:p>
            <a:pPr lvl="1" eaLnBrk="1" hangingPunct="1"/>
            <a:r>
              <a:rPr lang="en-US" altLang="en-US"/>
              <a:t>Hives</a:t>
            </a:r>
          </a:p>
        </p:txBody>
      </p:sp>
      <p:sp>
        <p:nvSpPr>
          <p:cNvPr id="65539" name="Rectangle 2">
            <a:extLst>
              <a:ext uri="{FF2B5EF4-FFF2-40B4-BE49-F238E27FC236}">
                <a16:creationId xmlns:a16="http://schemas.microsoft.com/office/drawing/2014/main" xmlns="" id="{2AEFAB44-1914-4345-A049-1D3FE643EF04}"/>
              </a:ext>
            </a:extLst>
          </p:cNvPr>
          <p:cNvSpPr>
            <a:spLocks noGrp="1" noChangeArrowheads="1"/>
          </p:cNvSpPr>
          <p:nvPr>
            <p:ph type="title"/>
          </p:nvPr>
        </p:nvSpPr>
        <p:spPr>
          <a:xfrm>
            <a:off x="762000" y="83934"/>
            <a:ext cx="8026400" cy="941796"/>
          </a:xfrm>
        </p:spPr>
        <p:txBody>
          <a:bodyPr/>
          <a:lstStyle/>
          <a:p>
            <a:pPr eaLnBrk="1" hangingPunct="1"/>
            <a:r>
              <a:rPr lang="en-US" altLang="en-US" dirty="0"/>
              <a:t>Exploring the Organization of the Windows Registry (1 of 5)</a:t>
            </a:r>
          </a:p>
        </p:txBody>
      </p:sp>
      <p:sp>
        <p:nvSpPr>
          <p:cNvPr id="4" name="Footer Placeholder 3">
            <a:extLst>
              <a:ext uri="{FF2B5EF4-FFF2-40B4-BE49-F238E27FC236}">
                <a16:creationId xmlns:a16="http://schemas.microsoft.com/office/drawing/2014/main" xmlns="" id="{74B73CA2-2DC0-D74A-BC83-A0EFB35AD30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5541" name="Slide Number Placeholder 4">
            <a:extLst>
              <a:ext uri="{FF2B5EF4-FFF2-40B4-BE49-F238E27FC236}">
                <a16:creationId xmlns:a16="http://schemas.microsoft.com/office/drawing/2014/main" xmlns="" id="{DBEF9D1F-B0E2-4742-B27F-789D46CE6FB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AF63A3A-A2E5-F543-BFE8-75F69B6BAE3E}" type="slidenum">
              <a:rPr lang="en-US" altLang="en-US"/>
              <a:pPr eaLnBrk="1" hangingPunct="1"/>
              <a:t>58</a:t>
            </a:fld>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6 shows registry file locations and purposes">
            <a:extLst>
              <a:ext uri="{FF2B5EF4-FFF2-40B4-BE49-F238E27FC236}">
                <a16:creationId xmlns:a16="http://schemas.microsoft.com/office/drawing/2014/main" xmlns="" id="{65FCCD1A-AA58-954D-9F99-8E0F3A5AF0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6988" y="1855788"/>
            <a:ext cx="6911612" cy="3249612"/>
          </a:xfrm>
        </p:spPr>
      </p:pic>
      <p:sp>
        <p:nvSpPr>
          <p:cNvPr id="66563" name="Rectangle 2">
            <a:extLst>
              <a:ext uri="{FF2B5EF4-FFF2-40B4-BE49-F238E27FC236}">
                <a16:creationId xmlns:a16="http://schemas.microsoft.com/office/drawing/2014/main" xmlns="" id="{3B1758BB-CE04-3948-B7B4-C2144C2EB443}"/>
              </a:ext>
            </a:extLst>
          </p:cNvPr>
          <p:cNvSpPr>
            <a:spLocks noGrp="1" noChangeArrowheads="1"/>
          </p:cNvSpPr>
          <p:nvPr>
            <p:ph type="title"/>
          </p:nvPr>
        </p:nvSpPr>
        <p:spPr>
          <a:xfrm>
            <a:off x="762000" y="83478"/>
            <a:ext cx="8026400" cy="941796"/>
          </a:xfrm>
        </p:spPr>
        <p:txBody>
          <a:bodyPr/>
          <a:lstStyle/>
          <a:p>
            <a:r>
              <a:rPr lang="en-US" altLang="en-US" dirty="0"/>
              <a:t>Exploring the Organization of the Windows Registry (2 of 5)</a:t>
            </a:r>
          </a:p>
        </p:txBody>
      </p:sp>
      <p:sp>
        <p:nvSpPr>
          <p:cNvPr id="4" name="Footer Placeholder 3">
            <a:extLst>
              <a:ext uri="{FF2B5EF4-FFF2-40B4-BE49-F238E27FC236}">
                <a16:creationId xmlns:a16="http://schemas.microsoft.com/office/drawing/2014/main" xmlns="" id="{B3A45369-E403-324C-ADF8-D7407B945684}"/>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6565" name="Slide Number Placeholder 4">
            <a:extLst>
              <a:ext uri="{FF2B5EF4-FFF2-40B4-BE49-F238E27FC236}">
                <a16:creationId xmlns:a16="http://schemas.microsoft.com/office/drawing/2014/main" xmlns="" id="{AE6C8A8A-3883-4944-BB73-7EBDF88B29E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3848CAA-CA11-1A4D-B8AB-E59CEC8D88DF}" type="slidenum">
              <a:rPr lang="en-US" altLang="en-US"/>
              <a:pPr eaLnBrk="1" hangingPunct="1"/>
              <a:t>59</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The screenshot shows c m o s set up screen. The screen displays system time, system date, s a t a configuration, and system information in the left section. The right section displays the following texts: use enter, tab, or shift tab to select a field, and use + or minus to configure system time. Below this, buttons to select screen, select item, change field, select field, general help, save and exit, and exit are shown. ">
            <a:extLst>
              <a:ext uri="{FF2B5EF4-FFF2-40B4-BE49-F238E27FC236}">
                <a16:creationId xmlns:a16="http://schemas.microsoft.com/office/drawing/2014/main" xmlns="" id="{FF716B54-DCA6-7E43-BF3D-936FD3FDC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1190" y="1482340"/>
            <a:ext cx="7128020" cy="4316412"/>
          </a:xfrm>
        </p:spPr>
      </p:pic>
      <p:sp>
        <p:nvSpPr>
          <p:cNvPr id="12291" name="Rectangle 2">
            <a:extLst>
              <a:ext uri="{FF2B5EF4-FFF2-40B4-BE49-F238E27FC236}">
                <a16:creationId xmlns:a16="http://schemas.microsoft.com/office/drawing/2014/main" xmlns="" id="{14974F72-0274-3244-BD39-E1A23FE52FF8}"/>
              </a:ext>
            </a:extLst>
          </p:cNvPr>
          <p:cNvSpPr>
            <a:spLocks noGrp="1" noChangeArrowheads="1"/>
          </p:cNvSpPr>
          <p:nvPr>
            <p:ph type="title"/>
          </p:nvPr>
        </p:nvSpPr>
        <p:spPr>
          <a:xfrm>
            <a:off x="762000" y="318927"/>
            <a:ext cx="8026400" cy="470898"/>
          </a:xfrm>
        </p:spPr>
        <p:txBody>
          <a:bodyPr/>
          <a:lstStyle/>
          <a:p>
            <a:r>
              <a:rPr lang="en-US" altLang="en-US" dirty="0"/>
              <a:t>Understanding the Boot Sequence (3 of 3)</a:t>
            </a:r>
          </a:p>
        </p:txBody>
      </p:sp>
      <p:sp>
        <p:nvSpPr>
          <p:cNvPr id="4" name="Footer Placeholder 3">
            <a:extLst>
              <a:ext uri="{FF2B5EF4-FFF2-40B4-BE49-F238E27FC236}">
                <a16:creationId xmlns:a16="http://schemas.microsoft.com/office/drawing/2014/main" xmlns="" id="{4AF2E5CC-3693-B940-B85C-67D1DBFA2497}"/>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2293" name="Slide Number Placeholder 4">
            <a:extLst>
              <a:ext uri="{FF2B5EF4-FFF2-40B4-BE49-F238E27FC236}">
                <a16:creationId xmlns:a16="http://schemas.microsoft.com/office/drawing/2014/main" xmlns="" id="{66F760D2-B754-4F48-9423-0BD438A5D32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67AD3BA-C44A-8243-843C-D7AB32D2A9C5}" type="slidenum">
              <a:rPr lang="en-US" altLang="en-US"/>
              <a:pPr eaLnBrk="1" hangingPunct="1"/>
              <a:t>6</a:t>
            </a:fld>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registry editor dialog box shows the drop down list of computer which is selected in the left pane. Below this, h k e y folders are shown. The right pane shows name, type and data.">
            <a:extLst>
              <a:ext uri="{FF2B5EF4-FFF2-40B4-BE49-F238E27FC236}">
                <a16:creationId xmlns:a16="http://schemas.microsoft.com/office/drawing/2014/main" xmlns="" id="{8C51649D-A0BD-E942-A1BA-E4B9708412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535" y="1627188"/>
            <a:ext cx="6790518" cy="3554412"/>
          </a:xfrm>
        </p:spPr>
      </p:pic>
      <p:sp>
        <p:nvSpPr>
          <p:cNvPr id="67587" name="Rectangle 2">
            <a:extLst>
              <a:ext uri="{FF2B5EF4-FFF2-40B4-BE49-F238E27FC236}">
                <a16:creationId xmlns:a16="http://schemas.microsoft.com/office/drawing/2014/main" xmlns="" id="{162B18C8-D4E8-B946-AA73-44B3590658AF}"/>
              </a:ext>
            </a:extLst>
          </p:cNvPr>
          <p:cNvSpPr>
            <a:spLocks noGrp="1" noChangeArrowheads="1"/>
          </p:cNvSpPr>
          <p:nvPr>
            <p:ph type="title"/>
          </p:nvPr>
        </p:nvSpPr>
        <p:spPr>
          <a:xfrm>
            <a:off x="762000" y="83478"/>
            <a:ext cx="8026400" cy="941796"/>
          </a:xfrm>
        </p:spPr>
        <p:txBody>
          <a:bodyPr/>
          <a:lstStyle/>
          <a:p>
            <a:r>
              <a:rPr lang="en-US" altLang="en-US" dirty="0"/>
              <a:t>Exploring the Organization of the Windows Registry (3 of 5)</a:t>
            </a:r>
          </a:p>
        </p:txBody>
      </p:sp>
      <p:sp>
        <p:nvSpPr>
          <p:cNvPr id="4" name="Footer Placeholder 3">
            <a:extLst>
              <a:ext uri="{FF2B5EF4-FFF2-40B4-BE49-F238E27FC236}">
                <a16:creationId xmlns:a16="http://schemas.microsoft.com/office/drawing/2014/main" xmlns="" id="{4B0DB069-8D69-5A41-AE7D-B0BFF1E0BEE8}"/>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7589" name="Slide Number Placeholder 4">
            <a:extLst>
              <a:ext uri="{FF2B5EF4-FFF2-40B4-BE49-F238E27FC236}">
                <a16:creationId xmlns:a16="http://schemas.microsoft.com/office/drawing/2014/main" xmlns="" id="{82D6B924-AEBC-4643-BDE5-5897F381B6D4}"/>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EA29203-1D11-B84D-89C8-39CEA27EBD9B}" type="slidenum">
              <a:rPr lang="en-US" altLang="en-US"/>
              <a:pPr eaLnBrk="1" hangingPunct="1"/>
              <a:t>60</a:t>
            </a:fld>
            <a:endParaRPr lang="en-US"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7 shows registry HKEYs and their functions">
            <a:extLst>
              <a:ext uri="{FF2B5EF4-FFF2-40B4-BE49-F238E27FC236}">
                <a16:creationId xmlns:a16="http://schemas.microsoft.com/office/drawing/2014/main" xmlns="" id="{3B16C49C-DAC4-E64B-819A-8C85635750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91233" y="1703388"/>
            <a:ext cx="6763122" cy="2792412"/>
          </a:xfrm>
        </p:spPr>
      </p:pic>
      <p:sp>
        <p:nvSpPr>
          <p:cNvPr id="68611" name="Rectangle 2">
            <a:extLst>
              <a:ext uri="{FF2B5EF4-FFF2-40B4-BE49-F238E27FC236}">
                <a16:creationId xmlns:a16="http://schemas.microsoft.com/office/drawing/2014/main" xmlns="" id="{45951423-17C1-4548-9598-A80B14924ACF}"/>
              </a:ext>
            </a:extLst>
          </p:cNvPr>
          <p:cNvSpPr>
            <a:spLocks noGrp="1" noChangeArrowheads="1"/>
          </p:cNvSpPr>
          <p:nvPr>
            <p:ph type="title"/>
          </p:nvPr>
        </p:nvSpPr>
        <p:spPr>
          <a:xfrm>
            <a:off x="762000" y="83478"/>
            <a:ext cx="8026400" cy="941796"/>
          </a:xfrm>
        </p:spPr>
        <p:txBody>
          <a:bodyPr/>
          <a:lstStyle/>
          <a:p>
            <a:r>
              <a:rPr lang="en-US" altLang="en-US" dirty="0"/>
              <a:t>Exploring the Organization of the Windows Registry (4 of 5)</a:t>
            </a:r>
          </a:p>
        </p:txBody>
      </p:sp>
      <p:sp>
        <p:nvSpPr>
          <p:cNvPr id="4" name="Footer Placeholder 3">
            <a:extLst>
              <a:ext uri="{FF2B5EF4-FFF2-40B4-BE49-F238E27FC236}">
                <a16:creationId xmlns:a16="http://schemas.microsoft.com/office/drawing/2014/main" xmlns="" id="{68A94300-3DBF-C24A-93AD-5B3971A254B6}"/>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8613" name="Slide Number Placeholder 4">
            <a:extLst>
              <a:ext uri="{FF2B5EF4-FFF2-40B4-BE49-F238E27FC236}">
                <a16:creationId xmlns:a16="http://schemas.microsoft.com/office/drawing/2014/main" xmlns="" id="{C226DAEC-81A6-7240-A061-BF2F3473FC3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960904B-150C-DB4E-85EE-762C4F110B79}" type="slidenum">
              <a:rPr lang="en-US" altLang="en-US"/>
              <a:pPr eaLnBrk="1" hangingPunct="1"/>
              <a:t>61</a:t>
            </a:fld>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able 5-7 shows registry HKEYs and their functions (continued)">
            <a:extLst>
              <a:ext uri="{FF2B5EF4-FFF2-40B4-BE49-F238E27FC236}">
                <a16:creationId xmlns:a16="http://schemas.microsoft.com/office/drawing/2014/main" xmlns="" id="{CAF1ABD3-334A-3B4F-839C-269C30896D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927" y="2160588"/>
            <a:ext cx="7835734" cy="2182812"/>
          </a:xfrm>
        </p:spPr>
      </p:pic>
      <p:sp>
        <p:nvSpPr>
          <p:cNvPr id="68611" name="Rectangle 2">
            <a:extLst>
              <a:ext uri="{FF2B5EF4-FFF2-40B4-BE49-F238E27FC236}">
                <a16:creationId xmlns:a16="http://schemas.microsoft.com/office/drawing/2014/main" xmlns="" id="{45951423-17C1-4548-9598-A80B14924ACF}"/>
              </a:ext>
            </a:extLst>
          </p:cNvPr>
          <p:cNvSpPr>
            <a:spLocks noGrp="1" noChangeArrowheads="1"/>
          </p:cNvSpPr>
          <p:nvPr>
            <p:ph type="title"/>
          </p:nvPr>
        </p:nvSpPr>
        <p:spPr/>
        <p:txBody>
          <a:bodyPr/>
          <a:lstStyle/>
          <a:p>
            <a:r>
              <a:rPr lang="en-US" altLang="en-US"/>
              <a:t>Exploring the Organization of the Windows Registry (5 of 5)</a:t>
            </a:r>
            <a:endParaRPr lang="en-US" altLang="en-US" dirty="0"/>
          </a:p>
        </p:txBody>
      </p:sp>
      <p:sp>
        <p:nvSpPr>
          <p:cNvPr id="4" name="Footer Placeholder 3">
            <a:extLst>
              <a:ext uri="{FF2B5EF4-FFF2-40B4-BE49-F238E27FC236}">
                <a16:creationId xmlns:a16="http://schemas.microsoft.com/office/drawing/2014/main" xmlns="" id="{68A94300-3DBF-C24A-93AD-5B3971A254B6}"/>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8613" name="Slide Number Placeholder 4">
            <a:extLst>
              <a:ext uri="{FF2B5EF4-FFF2-40B4-BE49-F238E27FC236}">
                <a16:creationId xmlns:a16="http://schemas.microsoft.com/office/drawing/2014/main" xmlns="" id="{C226DAEC-81A6-7240-A061-BF2F3473FC3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960904B-150C-DB4E-85EE-762C4F110B79}" type="slidenum">
              <a:rPr lang="en-US" altLang="en-US"/>
              <a:pPr eaLnBrk="1" hangingPunct="1"/>
              <a:t>62</a:t>
            </a:fld>
            <a:endParaRPr lang="en-US" altLang="en-US"/>
          </a:p>
        </p:txBody>
      </p:sp>
    </p:spTree>
    <p:extLst>
      <p:ext uri="{BB962C8B-B14F-4D97-AF65-F5344CB8AC3E}">
        <p14:creationId xmlns:p14="http://schemas.microsoft.com/office/powerpoint/2010/main" val="19296332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59BFB0B-B514-B344-AA49-0865AC63317B}"/>
              </a:ext>
            </a:extLst>
          </p:cNvPr>
          <p:cNvSpPr>
            <a:spLocks noGrp="1"/>
          </p:cNvSpPr>
          <p:nvPr>
            <p:ph idx="1"/>
          </p:nvPr>
        </p:nvSpPr>
        <p:spPr>
          <a:xfrm>
            <a:off x="365125" y="1538288"/>
            <a:ext cx="8415338" cy="1652760"/>
          </a:xfrm>
        </p:spPr>
        <p:txBody>
          <a:bodyPr/>
          <a:lstStyle/>
          <a:p>
            <a:r>
              <a:rPr lang="en-US" dirty="0"/>
              <a:t>Tools with built-in or add-on Registry viewers:</a:t>
            </a:r>
          </a:p>
          <a:p>
            <a:pPr lvl="1"/>
            <a:r>
              <a:rPr lang="en-US" dirty="0"/>
              <a:t>X-Ways Forensics</a:t>
            </a:r>
          </a:p>
          <a:p>
            <a:pPr lvl="1"/>
            <a:r>
              <a:rPr lang="en-US" dirty="0" err="1"/>
              <a:t>OSForensics</a:t>
            </a:r>
            <a:endParaRPr lang="en-US" dirty="0"/>
          </a:p>
          <a:p>
            <a:pPr lvl="1"/>
            <a:r>
              <a:rPr lang="en-US" dirty="0"/>
              <a:t>Forensic Explorer</a:t>
            </a:r>
          </a:p>
          <a:p>
            <a:pPr lvl="1"/>
            <a:r>
              <a:rPr lang="en-US" dirty="0"/>
              <a:t>FTK</a:t>
            </a:r>
          </a:p>
        </p:txBody>
      </p:sp>
      <p:sp>
        <p:nvSpPr>
          <p:cNvPr id="3" name="Title 2">
            <a:extLst>
              <a:ext uri="{FF2B5EF4-FFF2-40B4-BE49-F238E27FC236}">
                <a16:creationId xmlns:a16="http://schemas.microsoft.com/office/drawing/2014/main" xmlns="" id="{F0FE0331-2F80-7442-89C7-CBF46AE7C56E}"/>
              </a:ext>
            </a:extLst>
          </p:cNvPr>
          <p:cNvSpPr>
            <a:spLocks noGrp="1"/>
          </p:cNvSpPr>
          <p:nvPr>
            <p:ph type="title"/>
          </p:nvPr>
        </p:nvSpPr>
        <p:spPr>
          <a:xfrm>
            <a:off x="762000" y="316875"/>
            <a:ext cx="8026400" cy="475002"/>
          </a:xfrm>
        </p:spPr>
        <p:txBody>
          <a:bodyPr/>
          <a:lstStyle/>
          <a:p>
            <a:r>
              <a:rPr lang="en-US" dirty="0"/>
              <a:t>Examining the Windows Registry (1 of 2)</a:t>
            </a:r>
          </a:p>
        </p:txBody>
      </p:sp>
      <p:sp>
        <p:nvSpPr>
          <p:cNvPr id="4" name="Footer Placeholder 3">
            <a:extLst>
              <a:ext uri="{FF2B5EF4-FFF2-40B4-BE49-F238E27FC236}">
                <a16:creationId xmlns:a16="http://schemas.microsoft.com/office/drawing/2014/main" xmlns="" id="{61BDDF2D-BBDA-E043-8D0B-956A3E36C0EB}"/>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1568087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0FE0331-2F80-7442-89C7-CBF46AE7C56E}"/>
              </a:ext>
            </a:extLst>
          </p:cNvPr>
          <p:cNvSpPr>
            <a:spLocks noGrp="1"/>
          </p:cNvSpPr>
          <p:nvPr>
            <p:ph type="title"/>
          </p:nvPr>
        </p:nvSpPr>
        <p:spPr>
          <a:xfrm>
            <a:off x="762000" y="316875"/>
            <a:ext cx="8026400" cy="475002"/>
          </a:xfrm>
        </p:spPr>
        <p:txBody>
          <a:bodyPr/>
          <a:lstStyle/>
          <a:p>
            <a:r>
              <a:rPr lang="en-US" dirty="0"/>
              <a:t>Examining the Windows Registry (2 of 2)</a:t>
            </a:r>
          </a:p>
        </p:txBody>
      </p:sp>
      <p:sp>
        <p:nvSpPr>
          <p:cNvPr id="4" name="Footer Placeholder 3">
            <a:extLst>
              <a:ext uri="{FF2B5EF4-FFF2-40B4-BE49-F238E27FC236}">
                <a16:creationId xmlns:a16="http://schemas.microsoft.com/office/drawing/2014/main" xmlns="" id="{61BDDF2D-BBDA-E043-8D0B-956A3E36C0EB}"/>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pic>
        <p:nvPicPr>
          <p:cNvPr id="8" name="Content Placeholder 7" descr="The screenshot shows o s forensics registry viewer dialog box. The filename, current key, and key edit time are shown at the top. The list of expansion nodes such as active setup, active movie, etcetera are shown on the left pane. In the right pane, name, type, and data are shown. The find dialog box shows a text box for search for option, and checkboxes such as keys, values, and data, below search. All the checkboxes are checked. A checkbox for match whole string only is shown beside search. The find button is selected.    ">
            <a:extLst>
              <a:ext uri="{FF2B5EF4-FFF2-40B4-BE49-F238E27FC236}">
                <a16:creationId xmlns:a16="http://schemas.microsoft.com/office/drawing/2014/main" xmlns="" id="{9EE8ACBB-ABE9-D544-BD76-5C9D2713514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0100" y="1474788"/>
            <a:ext cx="4585388" cy="4316412"/>
          </a:xfrm>
        </p:spPr>
      </p:pic>
    </p:spTree>
    <p:extLst>
      <p:ext uri="{BB962C8B-B14F-4D97-AF65-F5344CB8AC3E}">
        <p14:creationId xmlns:p14="http://schemas.microsoft.com/office/powerpoint/2010/main" val="4000869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xmlns="" id="{F96F00B5-877E-B645-B255-0DA8C7C01E73}"/>
              </a:ext>
            </a:extLst>
          </p:cNvPr>
          <p:cNvSpPr>
            <a:spLocks noGrp="1" noChangeArrowheads="1"/>
          </p:cNvSpPr>
          <p:nvPr>
            <p:ph idx="1"/>
          </p:nvPr>
        </p:nvSpPr>
        <p:spPr/>
        <p:txBody>
          <a:bodyPr/>
          <a:lstStyle/>
          <a:p>
            <a:pPr eaLnBrk="1" hangingPunct="1"/>
            <a:r>
              <a:rPr lang="en-US" altLang="en-US"/>
              <a:t>Learn what files are accessed when Windows starts</a:t>
            </a:r>
          </a:p>
          <a:p>
            <a:pPr eaLnBrk="1" hangingPunct="1"/>
            <a:r>
              <a:rPr lang="en-US" altLang="en-US"/>
              <a:t>This information helps you determine when a suspect’s computer was last accessed</a:t>
            </a:r>
          </a:p>
          <a:p>
            <a:pPr lvl="1" eaLnBrk="1" hangingPunct="1"/>
            <a:r>
              <a:rPr lang="en-US" altLang="en-US"/>
              <a:t>Important with computers that might have been used after an incident was reported</a:t>
            </a:r>
          </a:p>
        </p:txBody>
      </p:sp>
      <p:sp>
        <p:nvSpPr>
          <p:cNvPr id="69635" name="Rectangle 2">
            <a:extLst>
              <a:ext uri="{FF2B5EF4-FFF2-40B4-BE49-F238E27FC236}">
                <a16:creationId xmlns:a16="http://schemas.microsoft.com/office/drawing/2014/main" xmlns="" id="{D207883A-F3F7-B54B-BB34-61B685C0E209}"/>
              </a:ext>
            </a:extLst>
          </p:cNvPr>
          <p:cNvSpPr>
            <a:spLocks noGrp="1" noChangeArrowheads="1"/>
          </p:cNvSpPr>
          <p:nvPr>
            <p:ph type="title"/>
          </p:nvPr>
        </p:nvSpPr>
        <p:spPr>
          <a:xfrm>
            <a:off x="762000" y="406400"/>
            <a:ext cx="8026400" cy="296863"/>
          </a:xfrm>
        </p:spPr>
        <p:txBody>
          <a:bodyPr/>
          <a:lstStyle/>
          <a:p>
            <a:pPr eaLnBrk="1" hangingPunct="1"/>
            <a:r>
              <a:rPr lang="en-US" altLang="en-US"/>
              <a:t>Understanding Microsoft Startup Tasks</a:t>
            </a:r>
          </a:p>
        </p:txBody>
      </p:sp>
      <p:sp>
        <p:nvSpPr>
          <p:cNvPr id="4" name="Footer Placeholder 3">
            <a:extLst>
              <a:ext uri="{FF2B5EF4-FFF2-40B4-BE49-F238E27FC236}">
                <a16:creationId xmlns:a16="http://schemas.microsoft.com/office/drawing/2014/main" xmlns="" id="{620AD276-7510-D341-84BC-3D01E2280D58}"/>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9637" name="Slide Number Placeholder 4">
            <a:extLst>
              <a:ext uri="{FF2B5EF4-FFF2-40B4-BE49-F238E27FC236}">
                <a16:creationId xmlns:a16="http://schemas.microsoft.com/office/drawing/2014/main" xmlns="" id="{1240F30C-7E38-564E-99BE-6CBED584F59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D804721-312C-6043-A010-FB232DB9ADC2}" type="slidenum">
              <a:rPr lang="en-US" altLang="en-US"/>
              <a:pPr eaLnBrk="1" hangingPunct="1"/>
              <a:t>65</a:t>
            </a:fld>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a:extLst>
              <a:ext uri="{FF2B5EF4-FFF2-40B4-BE49-F238E27FC236}">
                <a16:creationId xmlns:a16="http://schemas.microsoft.com/office/drawing/2014/main" xmlns="" id="{005FA1CB-3317-E741-A85C-F530FC88D453}"/>
              </a:ext>
            </a:extLst>
          </p:cNvPr>
          <p:cNvSpPr>
            <a:spLocks noGrp="1"/>
          </p:cNvSpPr>
          <p:nvPr>
            <p:ph idx="1"/>
          </p:nvPr>
        </p:nvSpPr>
        <p:spPr>
          <a:xfrm>
            <a:off x="365125" y="1538288"/>
            <a:ext cx="8415338" cy="1865126"/>
          </a:xfrm>
        </p:spPr>
        <p:txBody>
          <a:bodyPr/>
          <a:lstStyle/>
          <a:p>
            <a:pPr eaLnBrk="1" hangingPunct="1"/>
            <a:r>
              <a:rPr lang="en-US" altLang="en-US" dirty="0"/>
              <a:t>Windows 8 and 10 are multiplatform OSs</a:t>
            </a:r>
          </a:p>
          <a:p>
            <a:pPr lvl="1" eaLnBrk="1" hangingPunct="1"/>
            <a:r>
              <a:rPr lang="en-US" altLang="en-US" dirty="0"/>
              <a:t>Can run on desktops, laptops, tablets, and smartphones</a:t>
            </a:r>
          </a:p>
          <a:p>
            <a:pPr eaLnBrk="1" hangingPunct="1"/>
            <a:r>
              <a:rPr lang="en-US" altLang="en-US" dirty="0"/>
              <a:t>The boot process uses a boot configuration data (BCD) store</a:t>
            </a:r>
          </a:p>
          <a:p>
            <a:pPr eaLnBrk="1" hangingPunct="1"/>
            <a:r>
              <a:rPr lang="en-US" altLang="en-US" dirty="0"/>
              <a:t>The BCD contains the boot loader that initiates the system’s bootstrap process</a:t>
            </a:r>
          </a:p>
          <a:p>
            <a:pPr lvl="1" eaLnBrk="1" hangingPunct="1"/>
            <a:r>
              <a:rPr lang="en-US" altLang="en-US" dirty="0"/>
              <a:t>Press F8 or F12 when the system starts to access the Advanced Boot Options</a:t>
            </a:r>
          </a:p>
        </p:txBody>
      </p:sp>
      <p:sp>
        <p:nvSpPr>
          <p:cNvPr id="70659" name="Title 1">
            <a:extLst>
              <a:ext uri="{FF2B5EF4-FFF2-40B4-BE49-F238E27FC236}">
                <a16:creationId xmlns:a16="http://schemas.microsoft.com/office/drawing/2014/main" xmlns="" id="{3B130BB8-50E1-344B-801A-9A0F3CF5CE33}"/>
              </a:ext>
            </a:extLst>
          </p:cNvPr>
          <p:cNvSpPr>
            <a:spLocks noGrp="1"/>
          </p:cNvSpPr>
          <p:nvPr>
            <p:ph type="title"/>
          </p:nvPr>
        </p:nvSpPr>
        <p:spPr>
          <a:xfrm>
            <a:off x="762000" y="83934"/>
            <a:ext cx="8026400" cy="941796"/>
          </a:xfrm>
        </p:spPr>
        <p:txBody>
          <a:bodyPr/>
          <a:lstStyle/>
          <a:p>
            <a:pPr eaLnBrk="1" hangingPunct="1"/>
            <a:r>
              <a:rPr lang="en-US" altLang="en-US" dirty="0"/>
              <a:t>Startup in Windows 7, Windows 8 and Windows 10</a:t>
            </a:r>
          </a:p>
        </p:txBody>
      </p:sp>
      <p:sp>
        <p:nvSpPr>
          <p:cNvPr id="4" name="Footer Placeholder 3">
            <a:extLst>
              <a:ext uri="{FF2B5EF4-FFF2-40B4-BE49-F238E27FC236}">
                <a16:creationId xmlns:a16="http://schemas.microsoft.com/office/drawing/2014/main" xmlns="" id="{2E4482AC-EA73-FB4A-AD2E-4F63D23E543E}"/>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0661" name="Slide Number Placeholder 4">
            <a:extLst>
              <a:ext uri="{FF2B5EF4-FFF2-40B4-BE49-F238E27FC236}">
                <a16:creationId xmlns:a16="http://schemas.microsoft.com/office/drawing/2014/main" xmlns="" id="{876103CA-24EA-AC4C-94B9-F0000491D94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69E6442-B82A-7048-B1C7-4358DC3A1AB1}" type="slidenum">
              <a:rPr lang="en-US" altLang="en-US"/>
              <a:pPr eaLnBrk="1" hangingPunct="1"/>
              <a:t>66</a:t>
            </a:fld>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a:extLst>
              <a:ext uri="{FF2B5EF4-FFF2-40B4-BE49-F238E27FC236}">
                <a16:creationId xmlns:a16="http://schemas.microsoft.com/office/drawing/2014/main" xmlns="" id="{5F5D0F90-8826-BB4F-A600-A49C4435502B}"/>
              </a:ext>
            </a:extLst>
          </p:cNvPr>
          <p:cNvSpPr>
            <a:spLocks noGrp="1" noChangeArrowheads="1"/>
          </p:cNvSpPr>
          <p:nvPr>
            <p:ph idx="1"/>
          </p:nvPr>
        </p:nvSpPr>
        <p:spPr/>
        <p:txBody>
          <a:bodyPr/>
          <a:lstStyle/>
          <a:p>
            <a:pPr eaLnBrk="1" hangingPunct="1"/>
            <a:r>
              <a:rPr lang="en-US" altLang="en-US"/>
              <a:t>All NTFS computers perform the following steps when the computer is turned on:</a:t>
            </a:r>
          </a:p>
          <a:p>
            <a:pPr lvl="1" eaLnBrk="1" hangingPunct="1"/>
            <a:r>
              <a:rPr lang="en-US" altLang="en-US"/>
              <a:t>Power-on self test (POST)</a:t>
            </a:r>
          </a:p>
          <a:p>
            <a:pPr lvl="1" eaLnBrk="1" hangingPunct="1"/>
            <a:r>
              <a:rPr lang="en-US" altLang="en-US"/>
              <a:t>Initial startup</a:t>
            </a:r>
          </a:p>
          <a:p>
            <a:pPr lvl="1" eaLnBrk="1" hangingPunct="1"/>
            <a:r>
              <a:rPr lang="en-US" altLang="en-US"/>
              <a:t>Boot loader</a:t>
            </a:r>
          </a:p>
          <a:p>
            <a:pPr lvl="1" eaLnBrk="1" hangingPunct="1"/>
            <a:r>
              <a:rPr lang="en-US" altLang="en-US"/>
              <a:t>Hardware detection and configuration</a:t>
            </a:r>
          </a:p>
          <a:p>
            <a:pPr lvl="1" eaLnBrk="1" hangingPunct="1"/>
            <a:r>
              <a:rPr lang="en-US" altLang="en-US"/>
              <a:t>Kernel loading</a:t>
            </a:r>
          </a:p>
          <a:p>
            <a:pPr lvl="1" eaLnBrk="1" hangingPunct="1"/>
            <a:r>
              <a:rPr lang="en-US" altLang="en-US"/>
              <a:t>User logon</a:t>
            </a:r>
          </a:p>
        </p:txBody>
      </p:sp>
      <p:sp>
        <p:nvSpPr>
          <p:cNvPr id="71683" name="Rectangle 2">
            <a:extLst>
              <a:ext uri="{FF2B5EF4-FFF2-40B4-BE49-F238E27FC236}">
                <a16:creationId xmlns:a16="http://schemas.microsoft.com/office/drawing/2014/main" xmlns="" id="{CC726996-6779-A444-8EA5-E985B6D824CB}"/>
              </a:ext>
            </a:extLst>
          </p:cNvPr>
          <p:cNvSpPr>
            <a:spLocks noGrp="1" noChangeArrowheads="1"/>
          </p:cNvSpPr>
          <p:nvPr>
            <p:ph type="title"/>
          </p:nvPr>
        </p:nvSpPr>
        <p:spPr>
          <a:xfrm>
            <a:off x="762000" y="319383"/>
            <a:ext cx="8026400" cy="470898"/>
          </a:xfrm>
        </p:spPr>
        <p:txBody>
          <a:bodyPr/>
          <a:lstStyle/>
          <a:p>
            <a:pPr eaLnBrk="1" hangingPunct="1"/>
            <a:r>
              <a:rPr lang="en-US" altLang="en-US" dirty="0"/>
              <a:t>Startup in Windows NT and Later (1 of 5)</a:t>
            </a:r>
          </a:p>
        </p:txBody>
      </p:sp>
      <p:sp>
        <p:nvSpPr>
          <p:cNvPr id="4" name="Footer Placeholder 3">
            <a:extLst>
              <a:ext uri="{FF2B5EF4-FFF2-40B4-BE49-F238E27FC236}">
                <a16:creationId xmlns:a16="http://schemas.microsoft.com/office/drawing/2014/main" xmlns="" id="{D2A584BF-88CC-6F40-A6A8-E27B1BD8F7EC}"/>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1685" name="Slide Number Placeholder 4">
            <a:extLst>
              <a:ext uri="{FF2B5EF4-FFF2-40B4-BE49-F238E27FC236}">
                <a16:creationId xmlns:a16="http://schemas.microsoft.com/office/drawing/2014/main" xmlns="" id="{198DCA93-B7F3-164F-A4C6-CCB9CCD555D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21434A2-829A-F940-8607-6F0480641FAB}" type="slidenum">
              <a:rPr lang="en-US" altLang="en-US"/>
              <a:pPr eaLnBrk="1" hangingPunct="1"/>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a:extLst>
              <a:ext uri="{FF2B5EF4-FFF2-40B4-BE49-F238E27FC236}">
                <a16:creationId xmlns:a16="http://schemas.microsoft.com/office/drawing/2014/main" xmlns="" id="{8DCD1EE0-70EB-E44F-83E3-CDBA292C5758}"/>
              </a:ext>
            </a:extLst>
          </p:cNvPr>
          <p:cNvSpPr>
            <a:spLocks noGrp="1" noChangeArrowheads="1"/>
          </p:cNvSpPr>
          <p:nvPr>
            <p:ph idx="1"/>
          </p:nvPr>
        </p:nvSpPr>
        <p:spPr>
          <a:xfrm>
            <a:off x="365125" y="1538288"/>
            <a:ext cx="8415338" cy="3643312"/>
          </a:xfrm>
        </p:spPr>
        <p:txBody>
          <a:bodyPr/>
          <a:lstStyle/>
          <a:p>
            <a:pPr eaLnBrk="1" hangingPunct="1"/>
            <a:r>
              <a:rPr lang="en-US" altLang="en-US" dirty="0"/>
              <a:t>Startup Files for Windows Vista:</a:t>
            </a:r>
          </a:p>
          <a:p>
            <a:pPr lvl="1" eaLnBrk="1" hangingPunct="1"/>
            <a:r>
              <a:rPr lang="en-US" altLang="en-US" dirty="0"/>
              <a:t>The </a:t>
            </a:r>
            <a:r>
              <a:rPr lang="en-US" altLang="en-US" dirty="0" err="1"/>
              <a:t>Ntldr</a:t>
            </a:r>
            <a:r>
              <a:rPr lang="en-US" altLang="en-US" dirty="0"/>
              <a:t> program in Windows XP used to load the OS has been replaced with these three boot utilities:</a:t>
            </a:r>
          </a:p>
          <a:p>
            <a:pPr lvl="2" eaLnBrk="1" hangingPunct="1"/>
            <a:r>
              <a:rPr lang="en-US" altLang="en-US" dirty="0" err="1"/>
              <a:t>Bootmgr.exe</a:t>
            </a:r>
            <a:endParaRPr lang="en-US" altLang="en-US" dirty="0"/>
          </a:p>
          <a:p>
            <a:pPr lvl="2" eaLnBrk="1" hangingPunct="1"/>
            <a:r>
              <a:rPr lang="en-US" altLang="en-US" dirty="0" err="1"/>
              <a:t>Winload.exe</a:t>
            </a:r>
            <a:endParaRPr lang="en-US" altLang="en-US" dirty="0"/>
          </a:p>
          <a:p>
            <a:pPr lvl="2" eaLnBrk="1" hangingPunct="1"/>
            <a:r>
              <a:rPr lang="en-US" altLang="en-US" dirty="0" err="1"/>
              <a:t>Winresume.exe</a:t>
            </a:r>
            <a:endParaRPr lang="en-US" altLang="en-US" dirty="0"/>
          </a:p>
          <a:p>
            <a:pPr lvl="1" eaLnBrk="1" hangingPunct="1"/>
            <a:r>
              <a:rPr lang="en-US" altLang="en-US" dirty="0"/>
              <a:t>Windows Vista includes the BCD editor for modifying boot options and updating the BCD registry file</a:t>
            </a:r>
          </a:p>
          <a:p>
            <a:pPr lvl="1" eaLnBrk="1" hangingPunct="1"/>
            <a:r>
              <a:rPr lang="en-US" altLang="en-US" dirty="0"/>
              <a:t>The BCD store replaces the Windows XP </a:t>
            </a:r>
            <a:r>
              <a:rPr lang="en-US" altLang="en-US" dirty="0" err="1"/>
              <a:t>boot.ini</a:t>
            </a:r>
            <a:r>
              <a:rPr lang="en-US" altLang="en-US" dirty="0"/>
              <a:t> file</a:t>
            </a:r>
          </a:p>
        </p:txBody>
      </p:sp>
      <p:sp>
        <p:nvSpPr>
          <p:cNvPr id="72707" name="Rectangle 2">
            <a:extLst>
              <a:ext uri="{FF2B5EF4-FFF2-40B4-BE49-F238E27FC236}">
                <a16:creationId xmlns:a16="http://schemas.microsoft.com/office/drawing/2014/main" xmlns="" id="{9421260B-9830-4148-9E70-7251FC09627D}"/>
              </a:ext>
            </a:extLst>
          </p:cNvPr>
          <p:cNvSpPr>
            <a:spLocks noGrp="1" noChangeArrowheads="1"/>
          </p:cNvSpPr>
          <p:nvPr>
            <p:ph type="title"/>
          </p:nvPr>
        </p:nvSpPr>
        <p:spPr>
          <a:xfrm>
            <a:off x="762000" y="319383"/>
            <a:ext cx="8026400" cy="470898"/>
          </a:xfrm>
        </p:spPr>
        <p:txBody>
          <a:bodyPr/>
          <a:lstStyle/>
          <a:p>
            <a:pPr eaLnBrk="1" hangingPunct="1"/>
            <a:r>
              <a:rPr lang="en-US" altLang="en-US" dirty="0"/>
              <a:t>Startup in Windows NT and Later (2 of 5)</a:t>
            </a:r>
          </a:p>
        </p:txBody>
      </p:sp>
      <p:sp>
        <p:nvSpPr>
          <p:cNvPr id="4" name="Footer Placeholder 3">
            <a:extLst>
              <a:ext uri="{FF2B5EF4-FFF2-40B4-BE49-F238E27FC236}">
                <a16:creationId xmlns:a16="http://schemas.microsoft.com/office/drawing/2014/main" xmlns="" id="{A0C3F1B0-6E91-2E46-AF1E-9907963DE075}"/>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2709" name="Slide Number Placeholder 4">
            <a:extLst>
              <a:ext uri="{FF2B5EF4-FFF2-40B4-BE49-F238E27FC236}">
                <a16:creationId xmlns:a16="http://schemas.microsoft.com/office/drawing/2014/main" xmlns="" id="{FB129BC6-2300-784F-9D7D-52067799800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3E0B4EE-9150-C344-AC57-BA0DEDED1086}" type="slidenum">
              <a:rPr lang="en-US" altLang="en-US"/>
              <a:pPr eaLnBrk="1" hangingPunct="1"/>
              <a:t>68</a:t>
            </a:fld>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a:extLst>
              <a:ext uri="{FF2B5EF4-FFF2-40B4-BE49-F238E27FC236}">
                <a16:creationId xmlns:a16="http://schemas.microsoft.com/office/drawing/2014/main" xmlns="" id="{59BF9B74-237E-0444-9270-D4ECCA950F6C}"/>
              </a:ext>
            </a:extLst>
          </p:cNvPr>
          <p:cNvSpPr>
            <a:spLocks noGrp="1" noChangeArrowheads="1"/>
          </p:cNvSpPr>
          <p:nvPr>
            <p:ph idx="1"/>
          </p:nvPr>
        </p:nvSpPr>
        <p:spPr>
          <a:xfrm>
            <a:off x="365125" y="1538288"/>
            <a:ext cx="8415338" cy="4245778"/>
          </a:xfrm>
        </p:spPr>
        <p:txBody>
          <a:bodyPr/>
          <a:lstStyle/>
          <a:p>
            <a:pPr eaLnBrk="1" hangingPunct="1"/>
            <a:r>
              <a:rPr lang="en-US" altLang="en-US" dirty="0"/>
              <a:t>Startup Files for Windows XP:</a:t>
            </a:r>
          </a:p>
          <a:p>
            <a:pPr lvl="1" eaLnBrk="1" hangingPunct="1"/>
            <a:r>
              <a:rPr lang="en-US" altLang="en-US" b="1" dirty="0"/>
              <a:t>NT Loader </a:t>
            </a:r>
            <a:r>
              <a:rPr lang="en-US" altLang="en-US" dirty="0"/>
              <a:t>(</a:t>
            </a:r>
            <a:r>
              <a:rPr lang="en-US" altLang="en-US" b="1" dirty="0"/>
              <a:t>NTLDR</a:t>
            </a:r>
            <a:r>
              <a:rPr lang="en-US" altLang="en-US" dirty="0"/>
              <a:t>)</a:t>
            </a:r>
          </a:p>
          <a:p>
            <a:pPr lvl="1" eaLnBrk="1" hangingPunct="1"/>
            <a:r>
              <a:rPr lang="en-US" altLang="en-US" b="1" dirty="0" err="1"/>
              <a:t>Boot.ini</a:t>
            </a:r>
            <a:endParaRPr lang="en-US" altLang="en-US" b="1" dirty="0"/>
          </a:p>
          <a:p>
            <a:pPr lvl="1" eaLnBrk="1" hangingPunct="1"/>
            <a:r>
              <a:rPr lang="en-US" altLang="en-US" b="1" dirty="0" err="1"/>
              <a:t>Ntoskrnl.exe</a:t>
            </a:r>
            <a:endParaRPr lang="en-US" altLang="en-US" b="1" dirty="0"/>
          </a:p>
          <a:p>
            <a:pPr lvl="1" eaLnBrk="1" hangingPunct="1"/>
            <a:r>
              <a:rPr lang="en-US" altLang="en-US" b="1" dirty="0" err="1"/>
              <a:t>Bootvid.dll</a:t>
            </a:r>
            <a:endParaRPr lang="en-US" altLang="en-US" b="1" dirty="0"/>
          </a:p>
          <a:p>
            <a:pPr lvl="1" eaLnBrk="1" hangingPunct="1"/>
            <a:r>
              <a:rPr lang="en-US" altLang="en-US" b="1" dirty="0" err="1"/>
              <a:t>Hal.dll</a:t>
            </a:r>
            <a:endParaRPr lang="en-US" altLang="en-US" b="1" dirty="0"/>
          </a:p>
          <a:p>
            <a:pPr lvl="1" eaLnBrk="1" hangingPunct="1"/>
            <a:r>
              <a:rPr lang="en-US" altLang="en-US" b="1" dirty="0" err="1"/>
              <a:t>BootSect.dos</a:t>
            </a:r>
            <a:endParaRPr lang="en-US" altLang="en-US" b="1" dirty="0"/>
          </a:p>
          <a:p>
            <a:pPr lvl="1" eaLnBrk="1" hangingPunct="1"/>
            <a:r>
              <a:rPr lang="en-US" altLang="en-US" b="1" dirty="0" err="1"/>
              <a:t>NTDetect.com</a:t>
            </a:r>
            <a:endParaRPr lang="en-US" altLang="en-US" b="1" dirty="0"/>
          </a:p>
          <a:p>
            <a:pPr lvl="1" eaLnBrk="1" hangingPunct="1"/>
            <a:r>
              <a:rPr lang="en-US" altLang="en-US" b="1" dirty="0" err="1"/>
              <a:t>NTBootdd.sys</a:t>
            </a:r>
            <a:endParaRPr lang="en-US" altLang="en-US" b="1" dirty="0"/>
          </a:p>
          <a:p>
            <a:pPr lvl="1" eaLnBrk="1" hangingPunct="1"/>
            <a:r>
              <a:rPr lang="en-US" altLang="en-US" b="1" dirty="0" err="1"/>
              <a:t>Pagefile.sys</a:t>
            </a:r>
            <a:endParaRPr lang="en-US" altLang="en-US" b="1" dirty="0"/>
          </a:p>
          <a:p>
            <a:pPr eaLnBrk="1" hangingPunct="1"/>
            <a:r>
              <a:rPr lang="en-US" altLang="en-US" b="1" dirty="0"/>
              <a:t>Device drivers</a:t>
            </a:r>
          </a:p>
          <a:p>
            <a:pPr lvl="1" eaLnBrk="1" hangingPunct="1"/>
            <a:r>
              <a:rPr lang="en-US" altLang="en-US" dirty="0"/>
              <a:t>Contain instructions for the OS for hardware devices</a:t>
            </a:r>
          </a:p>
        </p:txBody>
      </p:sp>
      <p:sp>
        <p:nvSpPr>
          <p:cNvPr id="73731" name="Rectangle 2">
            <a:extLst>
              <a:ext uri="{FF2B5EF4-FFF2-40B4-BE49-F238E27FC236}">
                <a16:creationId xmlns:a16="http://schemas.microsoft.com/office/drawing/2014/main" xmlns="" id="{453229EC-56FD-594D-A9F8-2FB7DC2B272D}"/>
              </a:ext>
            </a:extLst>
          </p:cNvPr>
          <p:cNvSpPr>
            <a:spLocks noGrp="1" noChangeArrowheads="1"/>
          </p:cNvSpPr>
          <p:nvPr>
            <p:ph type="title"/>
          </p:nvPr>
        </p:nvSpPr>
        <p:spPr>
          <a:xfrm>
            <a:off x="762000" y="317331"/>
            <a:ext cx="8026400" cy="475002"/>
          </a:xfrm>
        </p:spPr>
        <p:txBody>
          <a:bodyPr/>
          <a:lstStyle/>
          <a:p>
            <a:pPr eaLnBrk="1" hangingPunct="1"/>
            <a:r>
              <a:rPr lang="en-US" altLang="en-US" dirty="0"/>
              <a:t>Startup in Windows NT and Later (3 of 5)</a:t>
            </a:r>
          </a:p>
        </p:txBody>
      </p:sp>
      <p:sp>
        <p:nvSpPr>
          <p:cNvPr id="4" name="Footer Placeholder 3">
            <a:extLst>
              <a:ext uri="{FF2B5EF4-FFF2-40B4-BE49-F238E27FC236}">
                <a16:creationId xmlns:a16="http://schemas.microsoft.com/office/drawing/2014/main" xmlns="" id="{CCB52A71-7F43-9E4B-8DDE-5A3B9ED46EC1}"/>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3733" name="Slide Number Placeholder 4">
            <a:extLst>
              <a:ext uri="{FF2B5EF4-FFF2-40B4-BE49-F238E27FC236}">
                <a16:creationId xmlns:a16="http://schemas.microsoft.com/office/drawing/2014/main" xmlns="" id="{027B584B-3C22-7D41-B72C-00C88B8F5EA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948FDA8-5080-DF42-8B77-93DB0D98BC67}" type="slidenum">
              <a:rPr lang="en-US" altLang="en-US"/>
              <a:pPr eaLnBrk="1" hangingPunct="1"/>
              <a:t>69</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xmlns="" id="{E60BBDAF-79E8-6149-B365-68FF27C7A219}"/>
              </a:ext>
            </a:extLst>
          </p:cNvPr>
          <p:cNvSpPr>
            <a:spLocks noGrp="1" noChangeArrowheads="1"/>
          </p:cNvSpPr>
          <p:nvPr>
            <p:ph idx="1"/>
          </p:nvPr>
        </p:nvSpPr>
        <p:spPr/>
        <p:txBody>
          <a:bodyPr/>
          <a:lstStyle/>
          <a:p>
            <a:pPr eaLnBrk="1" hangingPunct="1"/>
            <a:r>
              <a:rPr lang="en-US" altLang="en-US"/>
              <a:t>Disk drives are made up of one or more platters coated with magnetic material</a:t>
            </a:r>
          </a:p>
          <a:p>
            <a:pPr eaLnBrk="1" hangingPunct="1"/>
            <a:r>
              <a:rPr lang="en-US" altLang="en-US"/>
              <a:t>Disk drive components</a:t>
            </a:r>
          </a:p>
          <a:p>
            <a:pPr lvl="1" eaLnBrk="1" hangingPunct="1"/>
            <a:r>
              <a:rPr lang="en-US" altLang="en-US"/>
              <a:t>Geometry</a:t>
            </a:r>
          </a:p>
          <a:p>
            <a:pPr lvl="1" eaLnBrk="1" hangingPunct="1"/>
            <a:r>
              <a:rPr lang="en-US" altLang="en-US"/>
              <a:t>Head</a:t>
            </a:r>
          </a:p>
          <a:p>
            <a:pPr lvl="1" eaLnBrk="1" hangingPunct="1"/>
            <a:r>
              <a:rPr lang="en-US" altLang="en-US"/>
              <a:t>Tracks</a:t>
            </a:r>
          </a:p>
          <a:p>
            <a:pPr lvl="1" eaLnBrk="1" hangingPunct="1"/>
            <a:r>
              <a:rPr lang="en-US" altLang="en-US"/>
              <a:t>Cylinders</a:t>
            </a:r>
          </a:p>
          <a:p>
            <a:pPr lvl="1" eaLnBrk="1" hangingPunct="1"/>
            <a:r>
              <a:rPr lang="en-US" altLang="en-US"/>
              <a:t>Sectors</a:t>
            </a:r>
          </a:p>
        </p:txBody>
      </p:sp>
      <p:sp>
        <p:nvSpPr>
          <p:cNvPr id="13315" name="Rectangle 2">
            <a:extLst>
              <a:ext uri="{FF2B5EF4-FFF2-40B4-BE49-F238E27FC236}">
                <a16:creationId xmlns:a16="http://schemas.microsoft.com/office/drawing/2014/main" xmlns="" id="{08733504-3A95-4245-BDCD-0B876773D825}"/>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Disk Drives (1 of 4)</a:t>
            </a:r>
          </a:p>
        </p:txBody>
      </p:sp>
      <p:sp>
        <p:nvSpPr>
          <p:cNvPr id="4" name="Footer Placeholder 3">
            <a:extLst>
              <a:ext uri="{FF2B5EF4-FFF2-40B4-BE49-F238E27FC236}">
                <a16:creationId xmlns:a16="http://schemas.microsoft.com/office/drawing/2014/main" xmlns="" id="{7FD4CA3A-C871-D745-B888-17D7EF84734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3317" name="Slide Number Placeholder 4">
            <a:extLst>
              <a:ext uri="{FF2B5EF4-FFF2-40B4-BE49-F238E27FC236}">
                <a16:creationId xmlns:a16="http://schemas.microsoft.com/office/drawing/2014/main" xmlns="" id="{6743AE73-1C1B-8D40-8438-FC76B3C9CC4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3933625-CB9F-8B4B-9D3E-F8B6B11C8BA6}" type="slidenum">
              <a:rPr lang="en-US" altLang="en-US"/>
              <a:pPr eaLnBrk="1" hangingPunct="1"/>
              <a:t>7</a:t>
            </a:fld>
            <a:endParaRPr lang="en-US"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able 5-8 shows Windows XP system files">
            <a:extLst>
              <a:ext uri="{FF2B5EF4-FFF2-40B4-BE49-F238E27FC236}">
                <a16:creationId xmlns:a16="http://schemas.microsoft.com/office/drawing/2014/main" xmlns="" id="{EB140BD0-46CA-224D-AC57-FC8332A49FA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1849" y="2008188"/>
            <a:ext cx="6641890" cy="3249612"/>
          </a:xfrm>
        </p:spPr>
      </p:pic>
      <p:sp>
        <p:nvSpPr>
          <p:cNvPr id="74755" name="Rectangle 2">
            <a:extLst>
              <a:ext uri="{FF2B5EF4-FFF2-40B4-BE49-F238E27FC236}">
                <a16:creationId xmlns:a16="http://schemas.microsoft.com/office/drawing/2014/main" xmlns="" id="{1D08A9BC-A730-5941-B0B9-CBD15A9C5385}"/>
              </a:ext>
            </a:extLst>
          </p:cNvPr>
          <p:cNvSpPr>
            <a:spLocks noGrp="1" noChangeArrowheads="1"/>
          </p:cNvSpPr>
          <p:nvPr>
            <p:ph type="title"/>
          </p:nvPr>
        </p:nvSpPr>
        <p:spPr/>
        <p:txBody>
          <a:bodyPr/>
          <a:lstStyle/>
          <a:p>
            <a:r>
              <a:rPr lang="en-US" altLang="en-US"/>
              <a:t>Startup in Windows NT and Later (4 of 5)</a:t>
            </a:r>
            <a:endParaRPr lang="en-US" altLang="en-US" dirty="0"/>
          </a:p>
        </p:txBody>
      </p:sp>
      <p:sp>
        <p:nvSpPr>
          <p:cNvPr id="4" name="Footer Placeholder 3">
            <a:extLst>
              <a:ext uri="{FF2B5EF4-FFF2-40B4-BE49-F238E27FC236}">
                <a16:creationId xmlns:a16="http://schemas.microsoft.com/office/drawing/2014/main" xmlns="" id="{13A9BB3B-A93C-A344-A26C-193BB8815D99}"/>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4757" name="Slide Number Placeholder 4">
            <a:extLst>
              <a:ext uri="{FF2B5EF4-FFF2-40B4-BE49-F238E27FC236}">
                <a16:creationId xmlns:a16="http://schemas.microsoft.com/office/drawing/2014/main" xmlns="" id="{15CAA47C-3973-8346-94BB-AD52F9A3B74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F272758-CD72-C04C-BF8A-AAE42297E7B9}" type="slidenum">
              <a:rPr lang="en-US" altLang="en-US"/>
              <a:pPr eaLnBrk="1" hangingPunct="1"/>
              <a:t>70</a:t>
            </a:fld>
            <a:endParaRPr lang="en-US"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xmlns="" id="{0F15F261-910E-884B-BA21-8DFFF0F2AC7F}"/>
              </a:ext>
            </a:extLst>
          </p:cNvPr>
          <p:cNvSpPr>
            <a:spLocks noGrp="1" noChangeArrowheads="1"/>
          </p:cNvSpPr>
          <p:nvPr>
            <p:ph idx="1"/>
          </p:nvPr>
        </p:nvSpPr>
        <p:spPr/>
        <p:txBody>
          <a:bodyPr/>
          <a:lstStyle/>
          <a:p>
            <a:pPr eaLnBrk="1" hangingPunct="1"/>
            <a:r>
              <a:rPr lang="en-US" altLang="en-US"/>
              <a:t>Contamination Concerns with Windows XP</a:t>
            </a:r>
          </a:p>
          <a:p>
            <a:pPr lvl="1" eaLnBrk="1" hangingPunct="1"/>
            <a:r>
              <a:rPr lang="en-US" altLang="en-US"/>
              <a:t>When you start a Windows XP NTFS workstation, several files are accessed immediately</a:t>
            </a:r>
          </a:p>
          <a:p>
            <a:pPr lvl="2" eaLnBrk="1" hangingPunct="1"/>
            <a:r>
              <a:rPr lang="en-US" altLang="en-US"/>
              <a:t>The last access date and time stamp for the files change to the current date and time</a:t>
            </a:r>
          </a:p>
          <a:p>
            <a:pPr lvl="1" eaLnBrk="1" hangingPunct="1"/>
            <a:r>
              <a:rPr lang="en-US" altLang="en-US"/>
              <a:t>Destroys any potential evidence</a:t>
            </a:r>
          </a:p>
          <a:p>
            <a:pPr lvl="2" eaLnBrk="1" hangingPunct="1"/>
            <a:r>
              <a:rPr lang="en-US" altLang="en-US"/>
              <a:t>That shows when a Windows XP workstation was last used</a:t>
            </a:r>
          </a:p>
        </p:txBody>
      </p:sp>
      <p:sp>
        <p:nvSpPr>
          <p:cNvPr id="75779" name="Rectangle 2">
            <a:extLst>
              <a:ext uri="{FF2B5EF4-FFF2-40B4-BE49-F238E27FC236}">
                <a16:creationId xmlns:a16="http://schemas.microsoft.com/office/drawing/2014/main" xmlns="" id="{231856C2-1523-E54B-BCA9-80E98938D9F9}"/>
              </a:ext>
            </a:extLst>
          </p:cNvPr>
          <p:cNvSpPr>
            <a:spLocks noGrp="1" noChangeArrowheads="1"/>
          </p:cNvSpPr>
          <p:nvPr>
            <p:ph type="title"/>
          </p:nvPr>
        </p:nvSpPr>
        <p:spPr>
          <a:xfrm>
            <a:off x="762000" y="319383"/>
            <a:ext cx="8026400" cy="470898"/>
          </a:xfrm>
        </p:spPr>
        <p:txBody>
          <a:bodyPr/>
          <a:lstStyle/>
          <a:p>
            <a:pPr eaLnBrk="1" hangingPunct="1"/>
            <a:r>
              <a:rPr lang="en-US" altLang="en-US" dirty="0"/>
              <a:t>Startup in Windows NT and Later (5 of 5)</a:t>
            </a:r>
          </a:p>
        </p:txBody>
      </p:sp>
      <p:sp>
        <p:nvSpPr>
          <p:cNvPr id="4" name="Footer Placeholder 3">
            <a:extLst>
              <a:ext uri="{FF2B5EF4-FFF2-40B4-BE49-F238E27FC236}">
                <a16:creationId xmlns:a16="http://schemas.microsoft.com/office/drawing/2014/main" xmlns="" id="{924CC183-65AB-6649-8620-BBFF75080A93}"/>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5781" name="Slide Number Placeholder 4">
            <a:extLst>
              <a:ext uri="{FF2B5EF4-FFF2-40B4-BE49-F238E27FC236}">
                <a16:creationId xmlns:a16="http://schemas.microsoft.com/office/drawing/2014/main" xmlns="" id="{CA8D3ABC-0BFA-B14C-8F5A-709E4E4B59C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F2188D2-342D-E147-9F4D-7C65D66C3BFE}" type="slidenum">
              <a:rPr lang="en-US" altLang="en-US"/>
              <a:pPr eaLnBrk="1" hangingPunct="1"/>
              <a:t>71</a:t>
            </a:fld>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a:extLst>
              <a:ext uri="{FF2B5EF4-FFF2-40B4-BE49-F238E27FC236}">
                <a16:creationId xmlns:a16="http://schemas.microsoft.com/office/drawing/2014/main" xmlns="" id="{239853D9-4940-6847-AAA7-360F335B35D6}"/>
              </a:ext>
            </a:extLst>
          </p:cNvPr>
          <p:cNvSpPr>
            <a:spLocks noGrp="1" noChangeArrowheads="1"/>
          </p:cNvSpPr>
          <p:nvPr>
            <p:ph idx="1"/>
          </p:nvPr>
        </p:nvSpPr>
        <p:spPr>
          <a:xfrm>
            <a:off x="365125" y="1538288"/>
            <a:ext cx="8415338" cy="2468368"/>
          </a:xfrm>
        </p:spPr>
        <p:txBody>
          <a:bodyPr/>
          <a:lstStyle/>
          <a:p>
            <a:pPr eaLnBrk="1" hangingPunct="1"/>
            <a:r>
              <a:rPr lang="en-US" altLang="en-US" b="1" dirty="0"/>
              <a:t>Virtual machines</a:t>
            </a:r>
            <a:endParaRPr lang="en-US" altLang="en-US" dirty="0"/>
          </a:p>
          <a:p>
            <a:pPr lvl="1" eaLnBrk="1" hangingPunct="1"/>
            <a:r>
              <a:rPr lang="en-US" altLang="en-US" dirty="0"/>
              <a:t>Enable you to run another OS on an existing physical computer (known as the host computer) by emulating a computer’s hardware environment</a:t>
            </a:r>
          </a:p>
          <a:p>
            <a:pPr eaLnBrk="1" hangingPunct="1"/>
            <a:r>
              <a:rPr lang="en-US" altLang="en-US" dirty="0"/>
              <a:t>A virtual machine is just a few files on your hard drive</a:t>
            </a:r>
          </a:p>
          <a:p>
            <a:pPr lvl="1" eaLnBrk="1" hangingPunct="1"/>
            <a:r>
              <a:rPr lang="en-US" altLang="en-US" dirty="0"/>
              <a:t>Must allocate space to it</a:t>
            </a:r>
          </a:p>
          <a:p>
            <a:pPr eaLnBrk="1" hangingPunct="1"/>
            <a:r>
              <a:rPr lang="en-US" altLang="en-US" dirty="0"/>
              <a:t>A virtual machine recognizes components of the physical machine it’s loaded on</a:t>
            </a:r>
          </a:p>
          <a:p>
            <a:pPr lvl="1" eaLnBrk="1" hangingPunct="1"/>
            <a:r>
              <a:rPr lang="en-US" altLang="en-US" dirty="0"/>
              <a:t>Virtual OS is limited by the physical machine’s OS</a:t>
            </a:r>
          </a:p>
        </p:txBody>
      </p:sp>
      <p:sp>
        <p:nvSpPr>
          <p:cNvPr id="76803" name="Rectangle 2">
            <a:extLst>
              <a:ext uri="{FF2B5EF4-FFF2-40B4-BE49-F238E27FC236}">
                <a16:creationId xmlns:a16="http://schemas.microsoft.com/office/drawing/2014/main" xmlns="" id="{EBDB961D-51AF-9546-B3B0-FE9094403088}"/>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Virtual Machines (1 of 3)</a:t>
            </a:r>
          </a:p>
        </p:txBody>
      </p:sp>
      <p:sp>
        <p:nvSpPr>
          <p:cNvPr id="4" name="Footer Placeholder 3">
            <a:extLst>
              <a:ext uri="{FF2B5EF4-FFF2-40B4-BE49-F238E27FC236}">
                <a16:creationId xmlns:a16="http://schemas.microsoft.com/office/drawing/2014/main" xmlns="" id="{11457A6E-CBD6-B846-B68F-1ADDE67FD16B}"/>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6805" name="Slide Number Placeholder 4">
            <a:extLst>
              <a:ext uri="{FF2B5EF4-FFF2-40B4-BE49-F238E27FC236}">
                <a16:creationId xmlns:a16="http://schemas.microsoft.com/office/drawing/2014/main" xmlns="" id="{F33FB054-EB76-8E42-B0C4-F9DF046436E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35E8A26-90B7-9746-9F13-42A7F69FA328}" type="slidenum">
              <a:rPr lang="en-US" altLang="en-US"/>
              <a:pPr eaLnBrk="1" hangingPunct="1"/>
              <a:t>72</a:t>
            </a:fld>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virtual machine running on the host computer's desktop">
            <a:extLst>
              <a:ext uri="{FF2B5EF4-FFF2-40B4-BE49-F238E27FC236}">
                <a16:creationId xmlns:a16="http://schemas.microsoft.com/office/drawing/2014/main" xmlns="" id="{0E60EE2B-CE72-6E4C-9571-56133B32124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33601" y="1532564"/>
            <a:ext cx="4878386" cy="4334836"/>
          </a:xfrm>
        </p:spPr>
      </p:pic>
      <p:sp>
        <p:nvSpPr>
          <p:cNvPr id="77827" name="Rectangle 2">
            <a:extLst>
              <a:ext uri="{FF2B5EF4-FFF2-40B4-BE49-F238E27FC236}">
                <a16:creationId xmlns:a16="http://schemas.microsoft.com/office/drawing/2014/main" xmlns="" id="{FC5544DF-A8A1-6647-A637-1C777884B5CD}"/>
              </a:ext>
            </a:extLst>
          </p:cNvPr>
          <p:cNvSpPr>
            <a:spLocks noGrp="1" noChangeArrowheads="1"/>
          </p:cNvSpPr>
          <p:nvPr>
            <p:ph type="title"/>
          </p:nvPr>
        </p:nvSpPr>
        <p:spPr>
          <a:xfrm>
            <a:off x="762000" y="318927"/>
            <a:ext cx="8026400" cy="470898"/>
          </a:xfrm>
        </p:spPr>
        <p:txBody>
          <a:bodyPr/>
          <a:lstStyle/>
          <a:p>
            <a:r>
              <a:rPr lang="en-US" altLang="en-US" dirty="0"/>
              <a:t>Understanding Virtual Machines (2 of 3)</a:t>
            </a:r>
          </a:p>
        </p:txBody>
      </p:sp>
      <p:sp>
        <p:nvSpPr>
          <p:cNvPr id="4" name="Footer Placeholder 3">
            <a:extLst>
              <a:ext uri="{FF2B5EF4-FFF2-40B4-BE49-F238E27FC236}">
                <a16:creationId xmlns:a16="http://schemas.microsoft.com/office/drawing/2014/main" xmlns="" id="{F5B3B799-A0BA-9E43-9DA7-528B2036E5AF}"/>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7829" name="Slide Number Placeholder 4">
            <a:extLst>
              <a:ext uri="{FF2B5EF4-FFF2-40B4-BE49-F238E27FC236}">
                <a16:creationId xmlns:a16="http://schemas.microsoft.com/office/drawing/2014/main" xmlns="" id="{3E0C1B88-1F87-DB41-83A9-36B5F6E976E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DB9F532-A582-ED43-8EB0-237B4EEF60D0}" type="slidenum">
              <a:rPr lang="en-US" altLang="en-US"/>
              <a:pPr eaLnBrk="1" hangingPunct="1"/>
              <a:t>73</a:t>
            </a:fld>
            <a:endParaRPr lang="en-US"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a:extLst>
              <a:ext uri="{FF2B5EF4-FFF2-40B4-BE49-F238E27FC236}">
                <a16:creationId xmlns:a16="http://schemas.microsoft.com/office/drawing/2014/main" xmlns="" id="{8C6ADDC4-AA2E-3F4D-BF33-B43576289E5E}"/>
              </a:ext>
            </a:extLst>
          </p:cNvPr>
          <p:cNvSpPr>
            <a:spLocks noGrp="1" noChangeArrowheads="1"/>
          </p:cNvSpPr>
          <p:nvPr>
            <p:ph idx="1"/>
          </p:nvPr>
        </p:nvSpPr>
        <p:spPr/>
        <p:txBody>
          <a:bodyPr/>
          <a:lstStyle/>
          <a:p>
            <a:pPr eaLnBrk="1" hangingPunct="1"/>
            <a:r>
              <a:rPr lang="en-US" altLang="en-US"/>
              <a:t>In digital forensics</a:t>
            </a:r>
          </a:p>
          <a:p>
            <a:pPr lvl="1" eaLnBrk="1" hangingPunct="1"/>
            <a:r>
              <a:rPr lang="en-US" altLang="en-US"/>
              <a:t>Virtual machines make it possible to restore a suspect drive on your virtual machine</a:t>
            </a:r>
          </a:p>
          <a:p>
            <a:pPr lvl="2" eaLnBrk="1" hangingPunct="1"/>
            <a:r>
              <a:rPr lang="en-US" altLang="en-US"/>
              <a:t>And run nonstandard software the suspect might have loaded</a:t>
            </a:r>
          </a:p>
          <a:p>
            <a:pPr eaLnBrk="1" hangingPunct="1"/>
            <a:r>
              <a:rPr lang="en-US" altLang="en-US"/>
              <a:t>From a network forensics standpoint, you need to be aware of some potential issues, such as:</a:t>
            </a:r>
          </a:p>
          <a:p>
            <a:pPr lvl="1" eaLnBrk="1" hangingPunct="1"/>
            <a:r>
              <a:rPr lang="en-US" altLang="en-US"/>
              <a:t>A virtual machine used to attack another system or network</a:t>
            </a:r>
          </a:p>
        </p:txBody>
      </p:sp>
      <p:sp>
        <p:nvSpPr>
          <p:cNvPr id="78851" name="Rectangle 2">
            <a:extLst>
              <a:ext uri="{FF2B5EF4-FFF2-40B4-BE49-F238E27FC236}">
                <a16:creationId xmlns:a16="http://schemas.microsoft.com/office/drawing/2014/main" xmlns="" id="{5E45B44D-F610-F44B-98DF-3C03396E1B07}"/>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Virtual Machines (3 of 3)</a:t>
            </a:r>
          </a:p>
        </p:txBody>
      </p:sp>
      <p:sp>
        <p:nvSpPr>
          <p:cNvPr id="4" name="Footer Placeholder 3">
            <a:extLst>
              <a:ext uri="{FF2B5EF4-FFF2-40B4-BE49-F238E27FC236}">
                <a16:creationId xmlns:a16="http://schemas.microsoft.com/office/drawing/2014/main" xmlns="" id="{AB48CF78-615E-A742-A190-ACA8AE1A3FC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8853" name="Slide Number Placeholder 4">
            <a:extLst>
              <a:ext uri="{FF2B5EF4-FFF2-40B4-BE49-F238E27FC236}">
                <a16:creationId xmlns:a16="http://schemas.microsoft.com/office/drawing/2014/main" xmlns="" id="{428FB366-7FA2-B348-8CFC-2BA398ED73E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0F886BB-5796-1D46-9D2F-F61A80D869AC}" type="slidenum">
              <a:rPr lang="en-US" altLang="en-US"/>
              <a:pPr eaLnBrk="1" hangingPunct="1"/>
              <a:t>74</a:t>
            </a:fld>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xmlns="" id="{BDC51E53-92E3-E24C-9DEA-8E04227F31D0}"/>
              </a:ext>
            </a:extLst>
          </p:cNvPr>
          <p:cNvSpPr>
            <a:spLocks noGrp="1" noChangeArrowheads="1"/>
          </p:cNvSpPr>
          <p:nvPr>
            <p:ph idx="1"/>
          </p:nvPr>
        </p:nvSpPr>
        <p:spPr>
          <a:xfrm>
            <a:off x="365125" y="1538288"/>
            <a:ext cx="8415338" cy="2128275"/>
          </a:xfrm>
        </p:spPr>
        <p:txBody>
          <a:bodyPr/>
          <a:lstStyle/>
          <a:p>
            <a:pPr eaLnBrk="1" hangingPunct="1"/>
            <a:r>
              <a:rPr lang="en-US" altLang="en-US" dirty="0"/>
              <a:t>Common applications for creating virtual machines</a:t>
            </a:r>
          </a:p>
          <a:p>
            <a:pPr lvl="1" eaLnBrk="1" hangingPunct="1"/>
            <a:r>
              <a:rPr lang="en-US" altLang="en-US" dirty="0"/>
              <a:t>VMware Server, VMware Player and VMware Workstation, Oracle VM </a:t>
            </a:r>
            <a:r>
              <a:rPr lang="en-US" altLang="en-US" dirty="0" err="1"/>
              <a:t>VirtualBox</a:t>
            </a:r>
            <a:r>
              <a:rPr lang="en-US" altLang="en-US" dirty="0"/>
              <a:t>, Microsoft Virtual PC, and Hyper-V</a:t>
            </a:r>
          </a:p>
          <a:p>
            <a:pPr eaLnBrk="1" hangingPunct="1"/>
            <a:r>
              <a:rPr lang="en-US" altLang="en-US" dirty="0"/>
              <a:t>Using </a:t>
            </a:r>
            <a:r>
              <a:rPr lang="en-US" altLang="en-US" dirty="0" err="1"/>
              <a:t>VirtualBox</a:t>
            </a:r>
            <a:endParaRPr lang="en-US" altLang="en-US" dirty="0"/>
          </a:p>
          <a:p>
            <a:pPr lvl="1" eaLnBrk="1" hangingPunct="1"/>
            <a:r>
              <a:rPr lang="en-US" altLang="en-US" dirty="0"/>
              <a:t>An open-source program (</a:t>
            </a:r>
            <a:r>
              <a:rPr lang="en-US" altLang="en-US" dirty="0">
                <a:hlinkClick r:id="rId2"/>
              </a:rPr>
              <a:t>download</a:t>
            </a:r>
            <a:r>
              <a:rPr lang="en-US" altLang="en-US" dirty="0"/>
              <a:t>)</a:t>
            </a:r>
          </a:p>
          <a:p>
            <a:pPr eaLnBrk="1" hangingPunct="1"/>
            <a:r>
              <a:rPr lang="en-US" altLang="en-US" dirty="0"/>
              <a:t>Consult with your instructor before doing the activities using </a:t>
            </a:r>
            <a:r>
              <a:rPr lang="en-US" altLang="en-US" dirty="0" err="1"/>
              <a:t>VirtualBox</a:t>
            </a:r>
            <a:endParaRPr lang="en-US" altLang="en-US" dirty="0"/>
          </a:p>
        </p:txBody>
      </p:sp>
      <p:sp>
        <p:nvSpPr>
          <p:cNvPr id="79875" name="Rectangle 2">
            <a:extLst>
              <a:ext uri="{FF2B5EF4-FFF2-40B4-BE49-F238E27FC236}">
                <a16:creationId xmlns:a16="http://schemas.microsoft.com/office/drawing/2014/main" xmlns="" id="{58FAEC25-EAF6-F642-83B2-98385FC7B2DD}"/>
              </a:ext>
            </a:extLst>
          </p:cNvPr>
          <p:cNvSpPr>
            <a:spLocks noGrp="1" noChangeArrowheads="1"/>
          </p:cNvSpPr>
          <p:nvPr>
            <p:ph type="title"/>
          </p:nvPr>
        </p:nvSpPr>
        <p:spPr>
          <a:xfrm>
            <a:off x="762000" y="406400"/>
            <a:ext cx="8026400" cy="296863"/>
          </a:xfrm>
        </p:spPr>
        <p:txBody>
          <a:bodyPr/>
          <a:lstStyle/>
          <a:p>
            <a:pPr eaLnBrk="1" hangingPunct="1"/>
            <a:r>
              <a:rPr lang="en-US" altLang="en-US"/>
              <a:t>Creating a Virtual Machine</a:t>
            </a:r>
          </a:p>
        </p:txBody>
      </p:sp>
      <p:sp>
        <p:nvSpPr>
          <p:cNvPr id="4" name="Footer Placeholder 3">
            <a:extLst>
              <a:ext uri="{FF2B5EF4-FFF2-40B4-BE49-F238E27FC236}">
                <a16:creationId xmlns:a16="http://schemas.microsoft.com/office/drawing/2014/main" xmlns="" id="{788DDE19-3A4E-DF4C-AE1C-39694F094F2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9877" name="Slide Number Placeholder 4">
            <a:extLst>
              <a:ext uri="{FF2B5EF4-FFF2-40B4-BE49-F238E27FC236}">
                <a16:creationId xmlns:a16="http://schemas.microsoft.com/office/drawing/2014/main" xmlns="" id="{07A74F53-E4F9-F54F-BCFA-3949B8FA042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CADDAE3-047C-2A43-AEB0-255030F97D5D}" type="slidenum">
              <a:rPr lang="en-US" altLang="en-US"/>
              <a:pPr eaLnBrk="1" hangingPunct="1"/>
              <a:t>75</a:t>
            </a:fld>
            <a:endParaRPr lang="en-US"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xmlns="" id="{896BEBE7-B61C-9C47-965E-4848FCF4CECA}"/>
              </a:ext>
            </a:extLst>
          </p:cNvPr>
          <p:cNvSpPr>
            <a:spLocks noGrp="1" noChangeArrowheads="1"/>
          </p:cNvSpPr>
          <p:nvPr>
            <p:ph idx="1"/>
          </p:nvPr>
        </p:nvSpPr>
        <p:spPr>
          <a:xfrm>
            <a:off x="365125" y="1538288"/>
            <a:ext cx="8415338" cy="2215991"/>
          </a:xfrm>
        </p:spPr>
        <p:txBody>
          <a:bodyPr/>
          <a:lstStyle/>
          <a:p>
            <a:pPr eaLnBrk="1" hangingPunct="1"/>
            <a:r>
              <a:rPr lang="en-US" altLang="en-US" dirty="0"/>
              <a:t>When starting a suspect’s computer, using boot media, such as forensic boot CDs or USB drives, you must ensure that disk evidence isn’t altered</a:t>
            </a:r>
          </a:p>
          <a:p>
            <a:pPr eaLnBrk="1" hangingPunct="1"/>
            <a:r>
              <a:rPr lang="en-US" altLang="en-US" dirty="0"/>
              <a:t>The Master Boot Record (MBR) stores information about partitions on a disk</a:t>
            </a:r>
          </a:p>
          <a:p>
            <a:pPr eaLnBrk="1" hangingPunct="1"/>
            <a:r>
              <a:rPr lang="en-US" altLang="en-US" dirty="0"/>
              <a:t>Microsoft used FAT12 and FAT16 on older operating systems</a:t>
            </a:r>
          </a:p>
          <a:p>
            <a:pPr eaLnBrk="1" hangingPunct="1"/>
            <a:r>
              <a:rPr lang="en-US" altLang="en-US" dirty="0"/>
              <a:t>To find a hard disk’s capacity, use the cylinders, heads, and sectors (CHS) calculation</a:t>
            </a:r>
          </a:p>
        </p:txBody>
      </p:sp>
      <p:sp>
        <p:nvSpPr>
          <p:cNvPr id="80899" name="Rectangle 2">
            <a:extLst>
              <a:ext uri="{FF2B5EF4-FFF2-40B4-BE49-F238E27FC236}">
                <a16:creationId xmlns:a16="http://schemas.microsoft.com/office/drawing/2014/main" xmlns="" id="{86420039-C98A-7C42-91CB-BDE533D94E21}"/>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(1 of 3)</a:t>
            </a:r>
          </a:p>
        </p:txBody>
      </p:sp>
      <p:sp>
        <p:nvSpPr>
          <p:cNvPr id="4" name="Footer Placeholder 3">
            <a:extLst>
              <a:ext uri="{FF2B5EF4-FFF2-40B4-BE49-F238E27FC236}">
                <a16:creationId xmlns:a16="http://schemas.microsoft.com/office/drawing/2014/main" xmlns="" id="{28FAC458-BBCC-2448-A18C-55900631C18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80901" name="Slide Number Placeholder 4">
            <a:extLst>
              <a:ext uri="{FF2B5EF4-FFF2-40B4-BE49-F238E27FC236}">
                <a16:creationId xmlns:a16="http://schemas.microsoft.com/office/drawing/2014/main" xmlns="" id="{9D1DAE12-726C-F147-BBB9-A6B761D59B9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E25C650-8023-D848-AD36-4CAD2CEF7064}" type="slidenum">
              <a:rPr lang="en-US" altLang="en-US"/>
              <a:pPr eaLnBrk="1" hangingPunct="1"/>
              <a:t>76</a:t>
            </a:fld>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a:extLst>
              <a:ext uri="{FF2B5EF4-FFF2-40B4-BE49-F238E27FC236}">
                <a16:creationId xmlns:a16="http://schemas.microsoft.com/office/drawing/2014/main" xmlns="" id="{5C6B1442-84C9-2748-AF17-84DA5CFDE28D}"/>
              </a:ext>
            </a:extLst>
          </p:cNvPr>
          <p:cNvSpPr>
            <a:spLocks noGrp="1" noChangeArrowheads="1"/>
          </p:cNvSpPr>
          <p:nvPr>
            <p:ph idx="1"/>
          </p:nvPr>
        </p:nvSpPr>
        <p:spPr>
          <a:xfrm>
            <a:off x="365125" y="1538288"/>
            <a:ext cx="8415338" cy="2508379"/>
          </a:xfrm>
        </p:spPr>
        <p:txBody>
          <a:bodyPr/>
          <a:lstStyle/>
          <a:p>
            <a:pPr eaLnBrk="1" hangingPunct="1"/>
            <a:r>
              <a:rPr lang="en-US" altLang="en-US" dirty="0"/>
              <a:t>When files are deleted in a FAT file system, the hexadecimal value 0x05 is inserted in the first character of the filename in the directory</a:t>
            </a:r>
          </a:p>
          <a:p>
            <a:pPr eaLnBrk="1" hangingPunct="1"/>
            <a:r>
              <a:rPr lang="en-US" altLang="en-US" dirty="0"/>
              <a:t>NTFS is more versatile because it uses the Master File Table (MFT) to track file information</a:t>
            </a:r>
          </a:p>
          <a:p>
            <a:pPr eaLnBrk="1" hangingPunct="1"/>
            <a:r>
              <a:rPr lang="en-US" altLang="en-US" dirty="0"/>
              <a:t>Records in the MFT contain attribute IDs that store metadata about files</a:t>
            </a:r>
          </a:p>
          <a:p>
            <a:pPr eaLnBrk="1" hangingPunct="1"/>
            <a:r>
              <a:rPr lang="en-US" altLang="en-US" dirty="0"/>
              <a:t>In NTFS, alternate data streams can obscure information that might be of evidentiary value</a:t>
            </a:r>
          </a:p>
        </p:txBody>
      </p:sp>
      <p:sp>
        <p:nvSpPr>
          <p:cNvPr id="81923" name="Rectangle 2">
            <a:extLst>
              <a:ext uri="{FF2B5EF4-FFF2-40B4-BE49-F238E27FC236}">
                <a16:creationId xmlns:a16="http://schemas.microsoft.com/office/drawing/2014/main" xmlns="" id="{A5B8E5C4-8BBA-4B4F-B1A6-842A4CFC9916}"/>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(2 of 3)</a:t>
            </a:r>
          </a:p>
        </p:txBody>
      </p:sp>
      <p:sp>
        <p:nvSpPr>
          <p:cNvPr id="4" name="Footer Placeholder 3">
            <a:extLst>
              <a:ext uri="{FF2B5EF4-FFF2-40B4-BE49-F238E27FC236}">
                <a16:creationId xmlns:a16="http://schemas.microsoft.com/office/drawing/2014/main" xmlns="" id="{AD691C60-8380-344D-BB10-CB7DA3B7D329}"/>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81925" name="Slide Number Placeholder 4">
            <a:extLst>
              <a:ext uri="{FF2B5EF4-FFF2-40B4-BE49-F238E27FC236}">
                <a16:creationId xmlns:a16="http://schemas.microsoft.com/office/drawing/2014/main" xmlns="" id="{BEC96304-88A8-FC45-A838-1C384FEC22B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6461E7E-2E51-D548-93AE-69817B4DFB4E}" type="slidenum">
              <a:rPr lang="en-US" altLang="en-US"/>
              <a:pPr eaLnBrk="1" hangingPunct="1"/>
              <a:t>77</a:t>
            </a:fld>
            <a:endParaRPr lang="en-US"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a:extLst>
              <a:ext uri="{FF2B5EF4-FFF2-40B4-BE49-F238E27FC236}">
                <a16:creationId xmlns:a16="http://schemas.microsoft.com/office/drawing/2014/main" xmlns="" id="{FA23E2D1-7C50-5349-9E8F-ABDC24778814}"/>
              </a:ext>
            </a:extLst>
          </p:cNvPr>
          <p:cNvSpPr>
            <a:spLocks noGrp="1" noChangeArrowheads="1"/>
          </p:cNvSpPr>
          <p:nvPr>
            <p:ph idx="1"/>
          </p:nvPr>
        </p:nvSpPr>
        <p:spPr>
          <a:xfrm>
            <a:off x="365125" y="1538288"/>
            <a:ext cx="8415338" cy="2662267"/>
          </a:xfrm>
        </p:spPr>
        <p:txBody>
          <a:bodyPr/>
          <a:lstStyle/>
          <a:p>
            <a:pPr eaLnBrk="1" hangingPunct="1"/>
            <a:r>
              <a:rPr lang="en-US" altLang="en-US" dirty="0"/>
              <a:t>File slack, RAM slack, and drive slack are areas in which valuable information can reside on a drive</a:t>
            </a:r>
          </a:p>
          <a:p>
            <a:pPr eaLnBrk="1" hangingPunct="1"/>
            <a:r>
              <a:rPr lang="en-US" altLang="en-US" dirty="0"/>
              <a:t>NTFS can encrypt data with EFS and BitLocker</a:t>
            </a:r>
          </a:p>
          <a:p>
            <a:pPr eaLnBrk="1" hangingPunct="1"/>
            <a:r>
              <a:rPr lang="en-US" altLang="en-US" dirty="0"/>
              <a:t>NTFS can compress files, folders, or volumes</a:t>
            </a:r>
          </a:p>
          <a:p>
            <a:pPr eaLnBrk="1" hangingPunct="1"/>
            <a:r>
              <a:rPr lang="en-US" altLang="en-US" dirty="0"/>
              <a:t>Windows Registry keeps a record of attached hardware, user preferences, network connections, and installed software</a:t>
            </a:r>
          </a:p>
          <a:p>
            <a:pPr eaLnBrk="1" hangingPunct="1"/>
            <a:r>
              <a:rPr lang="en-US" altLang="en-US" dirty="0"/>
              <a:t>Virtualization software enables you to run other OSs on a host computer</a:t>
            </a:r>
          </a:p>
        </p:txBody>
      </p:sp>
      <p:sp>
        <p:nvSpPr>
          <p:cNvPr id="82947" name="Rectangle 2">
            <a:extLst>
              <a:ext uri="{FF2B5EF4-FFF2-40B4-BE49-F238E27FC236}">
                <a16:creationId xmlns:a16="http://schemas.microsoft.com/office/drawing/2014/main" xmlns="" id="{A72AAB71-C59C-4046-918E-71FBFDA0FB8E}"/>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(3 of 3)</a:t>
            </a:r>
          </a:p>
        </p:txBody>
      </p:sp>
      <p:sp>
        <p:nvSpPr>
          <p:cNvPr id="4" name="Footer Placeholder 3">
            <a:extLst>
              <a:ext uri="{FF2B5EF4-FFF2-40B4-BE49-F238E27FC236}">
                <a16:creationId xmlns:a16="http://schemas.microsoft.com/office/drawing/2014/main" xmlns="" id="{824AA990-E1CF-9E45-BC28-8BFAF267A12D}"/>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82949" name="Slide Number Placeholder 4">
            <a:extLst>
              <a:ext uri="{FF2B5EF4-FFF2-40B4-BE49-F238E27FC236}">
                <a16:creationId xmlns:a16="http://schemas.microsoft.com/office/drawing/2014/main" xmlns="" id="{A589B0CE-7ED7-0847-AE7D-D18E889E432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FF074E1-13CB-E74E-9676-5092CD692E7B}" type="slidenum">
              <a:rPr lang="en-US" altLang="en-US"/>
              <a:pPr eaLnBrk="1" hangingPunct="1"/>
              <a:t>78</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disc drive consists of several concentric circles. Each concentric circle is a track. Each combination of tracks forms a cylinder, which is stacked on another platter. Each wedge-shaped area is a sector. The read or write head of the disk drive is on the multiple platters.  ">
            <a:extLst>
              <a:ext uri="{FF2B5EF4-FFF2-40B4-BE49-F238E27FC236}">
                <a16:creationId xmlns:a16="http://schemas.microsoft.com/office/drawing/2014/main" xmlns="" id="{39E38C5B-617D-134A-AEED-F3968FD824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32867" y="1219200"/>
            <a:ext cx="4679854" cy="5078412"/>
          </a:xfrm>
        </p:spPr>
      </p:pic>
      <p:sp>
        <p:nvSpPr>
          <p:cNvPr id="14339" name="Rectangle 2">
            <a:extLst>
              <a:ext uri="{FF2B5EF4-FFF2-40B4-BE49-F238E27FC236}">
                <a16:creationId xmlns:a16="http://schemas.microsoft.com/office/drawing/2014/main" xmlns="" id="{1A400D8E-0E1A-9F49-80ED-E405265147D1}"/>
              </a:ext>
            </a:extLst>
          </p:cNvPr>
          <p:cNvSpPr>
            <a:spLocks noGrp="1" noChangeArrowheads="1"/>
          </p:cNvSpPr>
          <p:nvPr>
            <p:ph type="title"/>
          </p:nvPr>
        </p:nvSpPr>
        <p:spPr/>
        <p:txBody>
          <a:bodyPr/>
          <a:lstStyle/>
          <a:p>
            <a:r>
              <a:rPr lang="en-US" altLang="en-US"/>
              <a:t>Understanding Disk Drives (2 of 4)</a:t>
            </a:r>
            <a:endParaRPr lang="en-US" altLang="en-US" dirty="0"/>
          </a:p>
        </p:txBody>
      </p:sp>
      <p:sp>
        <p:nvSpPr>
          <p:cNvPr id="4" name="Footer Placeholder 3">
            <a:extLst>
              <a:ext uri="{FF2B5EF4-FFF2-40B4-BE49-F238E27FC236}">
                <a16:creationId xmlns:a16="http://schemas.microsoft.com/office/drawing/2014/main" xmlns="" id="{064EBEF5-1F0C-5647-A553-752165155151}"/>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4341" name="Slide Number Placeholder 4">
            <a:extLst>
              <a:ext uri="{FF2B5EF4-FFF2-40B4-BE49-F238E27FC236}">
                <a16:creationId xmlns:a16="http://schemas.microsoft.com/office/drawing/2014/main" xmlns="" id="{31043DCD-4003-A042-BD49-D26748F64CA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5E0ABC9-D4BB-4F4F-B000-F77039509522}" type="slidenum">
              <a:rPr lang="en-US" altLang="en-US"/>
              <a:pPr eaLnBrk="1" hangingPunct="1"/>
              <a:t>8</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disk platter contains 63 sectors and each concentric circle is known as track. There are 32 read or write heads and in total there are 1024 cylinders. Therefore, 1024 cylinders times, 32 heads times, 63 sectors = 2,064,384 sectors. One sector stores 512 bytes and a disk stores 1,056,964,608 or 1.056 g b.">
            <a:extLst>
              <a:ext uri="{FF2B5EF4-FFF2-40B4-BE49-F238E27FC236}">
                <a16:creationId xmlns:a16="http://schemas.microsoft.com/office/drawing/2014/main" xmlns="" id="{36381E7C-EF5C-4D4B-BDAE-EA2ABF61AD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9588" y="1128636"/>
            <a:ext cx="3046412" cy="5272164"/>
          </a:xfrm>
        </p:spPr>
      </p:pic>
      <p:sp>
        <p:nvSpPr>
          <p:cNvPr id="15363" name="Rectangle 2">
            <a:extLst>
              <a:ext uri="{FF2B5EF4-FFF2-40B4-BE49-F238E27FC236}">
                <a16:creationId xmlns:a16="http://schemas.microsoft.com/office/drawing/2014/main" xmlns="" id="{7DBE46E9-5551-4F44-844E-D3954B9A874B}"/>
              </a:ext>
            </a:extLst>
          </p:cNvPr>
          <p:cNvSpPr>
            <a:spLocks noGrp="1" noChangeArrowheads="1"/>
          </p:cNvSpPr>
          <p:nvPr>
            <p:ph type="title"/>
          </p:nvPr>
        </p:nvSpPr>
        <p:spPr/>
        <p:txBody>
          <a:bodyPr/>
          <a:lstStyle/>
          <a:p>
            <a:r>
              <a:rPr lang="en-US" altLang="en-US"/>
              <a:t>Understanding Disk Drives (3 of 4)</a:t>
            </a:r>
            <a:endParaRPr lang="en-US" altLang="en-US" dirty="0"/>
          </a:p>
        </p:txBody>
      </p:sp>
      <p:sp>
        <p:nvSpPr>
          <p:cNvPr id="4" name="Footer Placeholder 3">
            <a:extLst>
              <a:ext uri="{FF2B5EF4-FFF2-40B4-BE49-F238E27FC236}">
                <a16:creationId xmlns:a16="http://schemas.microsoft.com/office/drawing/2014/main" xmlns="" id="{C15061B8-3583-B744-929A-699CEC5A53F4}"/>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5365" name="Slide Number Placeholder 4">
            <a:extLst>
              <a:ext uri="{FF2B5EF4-FFF2-40B4-BE49-F238E27FC236}">
                <a16:creationId xmlns:a16="http://schemas.microsoft.com/office/drawing/2014/main" xmlns="" id="{ACF33257-9458-6044-8F16-1BADF537E94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C51AF06-25A3-554D-BA80-1C60F666C11D}" type="slidenum">
              <a:rPr lang="en-US" altLang="en-US"/>
              <a:pPr eaLnBrk="1" hangingPunct="1"/>
              <a:t>9</a:t>
            </a:fld>
            <a:endParaRPr lang="en-US" altLang="en-US"/>
          </a:p>
        </p:txBody>
      </p:sp>
    </p:spTree>
  </p:cSld>
  <p:clrMapOvr>
    <a:masterClrMapping/>
  </p:clrMapOvr>
</p:sld>
</file>

<file path=ppt/theme/theme1.xml><?xml version="1.0" encoding="utf-8"?>
<a:theme xmlns:a="http://schemas.openxmlformats.org/drawingml/2006/main" name="Office Theme">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26515</TotalTime>
  <Words>6918</Words>
  <Application>Microsoft Office PowerPoint</Application>
  <PresentationFormat>On-screen Show (4:3)</PresentationFormat>
  <Paragraphs>512</Paragraphs>
  <Slides>78</Slides>
  <Notes>1</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Guide to Computer Forensics  and Investigations Sixth Edition  Chapter 5 </vt:lpstr>
      <vt:lpstr>Objectives</vt:lpstr>
      <vt:lpstr>Understanding File Systems</vt:lpstr>
      <vt:lpstr>Understanding the Boot Sequence (1 of 3)</vt:lpstr>
      <vt:lpstr>Understanding the Boot Sequence (2 of 3)</vt:lpstr>
      <vt:lpstr>Understanding the Boot Sequence (3 of 3)</vt:lpstr>
      <vt:lpstr>Understanding Disk Drives (1 of 4)</vt:lpstr>
      <vt:lpstr>Understanding Disk Drives (2 of 4)</vt:lpstr>
      <vt:lpstr>Understanding Disk Drives (3 of 4)</vt:lpstr>
      <vt:lpstr>Understanding Disk Drives (4 of 4)</vt:lpstr>
      <vt:lpstr>Solid-State Storage Devices</vt:lpstr>
      <vt:lpstr>Exploring Microsoft File Structures (1 of 2)</vt:lpstr>
      <vt:lpstr>Exploring Microsoft File Structures (2 of 2)</vt:lpstr>
      <vt:lpstr>Disk Partitions (1 of 3)</vt:lpstr>
      <vt:lpstr>Disk Partitions (2 of 3)</vt:lpstr>
      <vt:lpstr>Disk Partitions (3 of 3)</vt:lpstr>
      <vt:lpstr>Examining FAT Disks (1 of 7)</vt:lpstr>
      <vt:lpstr>Examining FAT Disks (2 of 7) </vt:lpstr>
      <vt:lpstr>Examining FAT Disks (3 of 7)</vt:lpstr>
      <vt:lpstr>Examining FAT Disks (4 of 7)</vt:lpstr>
      <vt:lpstr>Examining FAT Disks (5 of 7)</vt:lpstr>
      <vt:lpstr>Examining FAT Disks (6 of 7)</vt:lpstr>
      <vt:lpstr>Examining FAT Disks (7 of 7)</vt:lpstr>
      <vt:lpstr>Deleting FAT Files</vt:lpstr>
      <vt:lpstr>Examining NTFS Disks (1 of 3)</vt:lpstr>
      <vt:lpstr>Examining NTFS Disks (2 of 3)</vt:lpstr>
      <vt:lpstr>Examining NTFS Disks (3 of 3)</vt:lpstr>
      <vt:lpstr>NTFS System Files (1 of 3)</vt:lpstr>
      <vt:lpstr>NTFS File System (2 of 3)</vt:lpstr>
      <vt:lpstr>NTFS File System (3 of 3)</vt:lpstr>
      <vt:lpstr>MFT and File Attributes (1 of 7)</vt:lpstr>
      <vt:lpstr>MFT and File Attributes (2 of 7)</vt:lpstr>
      <vt:lpstr>MFT and File Attributes (3 of 7)</vt:lpstr>
      <vt:lpstr>MFT and File Attributes (4 of 7)</vt:lpstr>
      <vt:lpstr>MFT and File Attributes (5 of 7)</vt:lpstr>
      <vt:lpstr>MFT and File Attributes (6 of 7)</vt:lpstr>
      <vt:lpstr>MFT and File Attributes (7 of 7)</vt:lpstr>
      <vt:lpstr>MFT Structures for File Data (1 of 7)</vt:lpstr>
      <vt:lpstr>MFT Structures for File Data (2 of 7)</vt:lpstr>
      <vt:lpstr>MFT Structures for File Data (3 of 7)</vt:lpstr>
      <vt:lpstr>MFT Structures for File Data (4 of 7)</vt:lpstr>
      <vt:lpstr>MFT Structures for File Data (5 of 7)</vt:lpstr>
      <vt:lpstr>MFT Structures for File Data (6 of 7)</vt:lpstr>
      <vt:lpstr>MFT Structures for File Data (7 of 7)</vt:lpstr>
      <vt:lpstr>NTFS Alternate Data Streams (1 of 2)</vt:lpstr>
      <vt:lpstr>NTFS Alternate Data Streams (2 of 2)</vt:lpstr>
      <vt:lpstr>NTFS Compressed Files</vt:lpstr>
      <vt:lpstr>NTFS Encrypting File System (EFS)</vt:lpstr>
      <vt:lpstr>EFS Recovery Key Agent</vt:lpstr>
      <vt:lpstr>Deleting NTFS Files</vt:lpstr>
      <vt:lpstr>Resilient File System</vt:lpstr>
      <vt:lpstr>Understanding Whole Disk Encryption (1 of 3)</vt:lpstr>
      <vt:lpstr>Understanding Whole Disk Encryption (2 of 3)</vt:lpstr>
      <vt:lpstr>Understanding Whole Disk Encryption (3 of 3) </vt:lpstr>
      <vt:lpstr>Examining Microsoft BitLocker</vt:lpstr>
      <vt:lpstr>Examining Third-Party Disk Encryption Tools</vt:lpstr>
      <vt:lpstr>Understanding the Windows Registry</vt:lpstr>
      <vt:lpstr>Exploring the Organization of the Windows Registry (1 of 5)</vt:lpstr>
      <vt:lpstr>Exploring the Organization of the Windows Registry (2 of 5)</vt:lpstr>
      <vt:lpstr>Exploring the Organization of the Windows Registry (3 of 5)</vt:lpstr>
      <vt:lpstr>Exploring the Organization of the Windows Registry (4 of 5)</vt:lpstr>
      <vt:lpstr>Exploring the Organization of the Windows Registry (5 of 5)</vt:lpstr>
      <vt:lpstr>Examining the Windows Registry (1 of 2)</vt:lpstr>
      <vt:lpstr>Examining the Windows Registry (2 of 2)</vt:lpstr>
      <vt:lpstr>Understanding Microsoft Startup Tasks</vt:lpstr>
      <vt:lpstr>Startup in Windows 7, Windows 8 and Windows 10</vt:lpstr>
      <vt:lpstr>Startup in Windows NT and Later (1 of 5)</vt:lpstr>
      <vt:lpstr>Startup in Windows NT and Later (2 of 5)</vt:lpstr>
      <vt:lpstr>Startup in Windows NT and Later (3 of 5)</vt:lpstr>
      <vt:lpstr>Startup in Windows NT and Later (4 of 5)</vt:lpstr>
      <vt:lpstr>Startup in Windows NT and Later (5 of 5)</vt:lpstr>
      <vt:lpstr>Understanding Virtual Machines (1 of 3)</vt:lpstr>
      <vt:lpstr>Understanding Virtual Machines (2 of 3)</vt:lpstr>
      <vt:lpstr>Understanding Virtual Machines (3 of 3)</vt:lpstr>
      <vt:lpstr>Creating a Virtual Machine</vt:lpstr>
      <vt:lpstr>Summary (1 of 3)</vt:lpstr>
      <vt:lpstr>Summary (2 of 3)</vt:lpstr>
      <vt:lpstr>Summary (3 of 3)</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Computer Forensics  and Investigations Sixth Edition  Chapter 5 </dc:title>
  <dc:subject/>
  <dc:creator/>
  <cp:keywords/>
  <dc:description/>
  <cp:lastModifiedBy>PaulRefurb</cp:lastModifiedBy>
  <cp:revision>668</cp:revision>
  <dcterms:created xsi:type="dcterms:W3CDTF">2002-09-27T23:29:22Z</dcterms:created>
  <dcterms:modified xsi:type="dcterms:W3CDTF">2018-03-22T15:39:38Z</dcterms:modified>
  <cp:category/>
</cp:coreProperties>
</file>